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1" r:id="rId15"/>
    <p:sldId id="267" r:id="rId16"/>
    <p:sldId id="268" r:id="rId17"/>
    <p:sldId id="280" r:id="rId18"/>
    <p:sldId id="281" r:id="rId19"/>
    <p:sldId id="273" r:id="rId20"/>
    <p:sldId id="278" r:id="rId21"/>
    <p:sldId id="279" r:id="rId22"/>
    <p:sldId id="275" r:id="rId23"/>
    <p:sldId id="276" r:id="rId24"/>
    <p:sldId id="7217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#9Slide03 SVNNeutraface 2" panose="02000600040000020004" pitchFamily="2" charset="0"/>
      <p:bold r:id="rId29"/>
    </p:embeddedFont>
    <p:embeddedFont>
      <p:font typeface="#9Slide07 Crocante" panose="02000000000000000000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Fredoka One" panose="02000000000000000000" pitchFamily="2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SVN-Dancing Script" panose="02040603050506020204" pitchFamily="18" charset="0"/>
      <p:regular r:id="rId50"/>
    </p:embeddedFont>
    <p:embeddedFont>
      <p:font typeface="SVN-Newton" panose="02040603050506020204" pitchFamily="18" charset="0"/>
      <p:regular r:id="rId51"/>
    </p:embeddedFont>
    <p:embeddedFont>
      <p:font typeface="UTM A&amp;S Graceland" panose="02040603050506020204" pitchFamily="18" charset="0"/>
      <p:regular r:id="rId52"/>
    </p:embeddedFont>
    <p:embeddedFont>
      <p:font typeface="UTM Cookies" panose="02040603050506020204" pitchFamily="18" charset="0"/>
      <p:regular r:id="rId53"/>
    </p:embeddedFont>
    <p:embeddedFont>
      <p:font typeface="UTM Edwardian" panose="02040603050506020204" pitchFamily="18" charset="0"/>
      <p:regular r:id="rId54"/>
      <p:bold r:id="rId55"/>
    </p:embeddedFont>
    <p:embeddedFont>
      <p:font typeface="UTM Habano" panose="0204060305050602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4B673-51D5-4AD6-BD55-E45E5C58CC52}" v="227" dt="2023-04-04T08:28:52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6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Đoàn Xuân Bình" userId="e7663075-c39f-4d9d-a2ba-f0fc054c4526" providerId="ADAL" clId="{F374B673-51D5-4AD6-BD55-E45E5C58CC52}"/>
    <pc:docChg chg="undo custSel addSld delSld modSld sldOrd modMainMaster">
      <pc:chgData name="Nguyễn Đoàn Xuân Bình" userId="e7663075-c39f-4d9d-a2ba-f0fc054c4526" providerId="ADAL" clId="{F374B673-51D5-4AD6-BD55-E45E5C58CC52}" dt="2023-04-04T08:29:51.612" v="607" actId="20577"/>
      <pc:docMkLst>
        <pc:docMk/>
      </pc:docMkLst>
      <pc:sldChg chg="modSp mod">
        <pc:chgData name="Nguyễn Đoàn Xuân Bình" userId="e7663075-c39f-4d9d-a2ba-f0fc054c4526" providerId="ADAL" clId="{F374B673-51D5-4AD6-BD55-E45E5C58CC52}" dt="2023-04-04T01:38:08.456" v="89" actId="1076"/>
        <pc:sldMkLst>
          <pc:docMk/>
          <pc:sldMk cId="849771636" sldId="257"/>
        </pc:sldMkLst>
        <pc:spChg chg="mod">
          <ac:chgData name="Nguyễn Đoàn Xuân Bình" userId="e7663075-c39f-4d9d-a2ba-f0fc054c4526" providerId="ADAL" clId="{F374B673-51D5-4AD6-BD55-E45E5C58CC52}" dt="2023-04-04T01:37:45.929" v="44" actId="20577"/>
          <ac:spMkLst>
            <pc:docMk/>
            <pc:sldMk cId="849771636" sldId="257"/>
            <ac:spMk id="3" creationId="{226C22F6-9E0E-465C-8CD9-53C7568905B8}"/>
          </ac:spMkLst>
        </pc:spChg>
        <pc:spChg chg="mod">
          <ac:chgData name="Nguyễn Đoàn Xuân Bình" userId="e7663075-c39f-4d9d-a2ba-f0fc054c4526" providerId="ADAL" clId="{F374B673-51D5-4AD6-BD55-E45E5C58CC52}" dt="2023-04-04T01:38:03.643" v="87" actId="1076"/>
          <ac:spMkLst>
            <pc:docMk/>
            <pc:sldMk cId="849771636" sldId="257"/>
            <ac:spMk id="7" creationId="{226C22F6-9E0E-465C-8CD9-53C7568905B8}"/>
          </ac:spMkLst>
        </pc:spChg>
        <pc:spChg chg="mod">
          <ac:chgData name="Nguyễn Đoàn Xuân Bình" userId="e7663075-c39f-4d9d-a2ba-f0fc054c4526" providerId="ADAL" clId="{F374B673-51D5-4AD6-BD55-E45E5C58CC52}" dt="2023-04-04T01:37:32.087" v="3" actId="1076"/>
          <ac:spMkLst>
            <pc:docMk/>
            <pc:sldMk cId="849771636" sldId="257"/>
            <ac:spMk id="32" creationId="{00000000-0000-0000-0000-000000000000}"/>
          </ac:spMkLst>
        </pc:spChg>
        <pc:picChg chg="mod">
          <ac:chgData name="Nguyễn Đoàn Xuân Bình" userId="e7663075-c39f-4d9d-a2ba-f0fc054c4526" providerId="ADAL" clId="{F374B673-51D5-4AD6-BD55-E45E5C58CC52}" dt="2023-04-04T01:38:06.324" v="88" actId="1076"/>
          <ac:picMkLst>
            <pc:docMk/>
            <pc:sldMk cId="849771636" sldId="257"/>
            <ac:picMk id="1026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38:08.456" v="89" actId="1076"/>
          <ac:picMkLst>
            <pc:docMk/>
            <pc:sldMk cId="849771636" sldId="257"/>
            <ac:picMk id="1028" creationId="{00000000-0000-0000-0000-000000000000}"/>
          </ac:picMkLst>
        </pc:picChg>
      </pc:sldChg>
      <pc:sldChg chg="del">
        <pc:chgData name="Nguyễn Đoàn Xuân Bình" userId="e7663075-c39f-4d9d-a2ba-f0fc054c4526" providerId="ADAL" clId="{F374B673-51D5-4AD6-BD55-E45E5C58CC52}" dt="2023-04-04T01:38:39.475" v="90" actId="47"/>
        <pc:sldMkLst>
          <pc:docMk/>
          <pc:sldMk cId="3381281361" sldId="258"/>
        </pc:sldMkLst>
      </pc:sldChg>
      <pc:sldChg chg="modNotesTx">
        <pc:chgData name="Nguyễn Đoàn Xuân Bình" userId="e7663075-c39f-4d9d-a2ba-f0fc054c4526" providerId="ADAL" clId="{F374B673-51D5-4AD6-BD55-E45E5C58CC52}" dt="2023-04-04T08:29:51.612" v="607" actId="20577"/>
        <pc:sldMkLst>
          <pc:docMk/>
          <pc:sldMk cId="225322071" sldId="261"/>
        </pc:sldMkLst>
      </pc:sldChg>
      <pc:sldChg chg="modSp mod">
        <pc:chgData name="Nguyễn Đoàn Xuân Bình" userId="e7663075-c39f-4d9d-a2ba-f0fc054c4526" providerId="ADAL" clId="{F374B673-51D5-4AD6-BD55-E45E5C58CC52}" dt="2023-04-04T01:40:31.718" v="188" actId="1076"/>
        <pc:sldMkLst>
          <pc:docMk/>
          <pc:sldMk cId="53564859" sldId="263"/>
        </pc:sldMkLst>
        <pc:spChg chg="mod">
          <ac:chgData name="Nguyễn Đoàn Xuân Bình" userId="e7663075-c39f-4d9d-a2ba-f0fc054c4526" providerId="ADAL" clId="{F374B673-51D5-4AD6-BD55-E45E5C58CC52}" dt="2023-04-04T01:39:37.229" v="158" actId="122"/>
          <ac:spMkLst>
            <pc:docMk/>
            <pc:sldMk cId="53564859" sldId="263"/>
            <ac:spMk id="9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0:31.718" v="188" actId="1076"/>
          <ac:spMkLst>
            <pc:docMk/>
            <pc:sldMk cId="53564859" sldId="263"/>
            <ac:spMk id="15" creationId="{00000000-0000-0000-0000-000000000000}"/>
          </ac:spMkLst>
        </pc:spChg>
      </pc:sldChg>
      <pc:sldChg chg="delSp modSp mod delAnim">
        <pc:chgData name="Nguyễn Đoàn Xuân Bình" userId="e7663075-c39f-4d9d-a2ba-f0fc054c4526" providerId="ADAL" clId="{F374B673-51D5-4AD6-BD55-E45E5C58CC52}" dt="2023-04-04T01:41:31.076" v="237" actId="20577"/>
        <pc:sldMkLst>
          <pc:docMk/>
          <pc:sldMk cId="3973103841" sldId="264"/>
        </pc:sldMkLst>
        <pc:spChg chg="mod">
          <ac:chgData name="Nguyễn Đoàn Xuân Bình" userId="e7663075-c39f-4d9d-a2ba-f0fc054c4526" providerId="ADAL" clId="{F374B673-51D5-4AD6-BD55-E45E5C58CC52}" dt="2023-04-04T01:41:25.660" v="235" actId="20577"/>
          <ac:spMkLst>
            <pc:docMk/>
            <pc:sldMk cId="3973103841" sldId="264"/>
            <ac:spMk id="11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20.535" v="233" actId="20577"/>
          <ac:spMkLst>
            <pc:docMk/>
            <pc:sldMk cId="3973103841" sldId="264"/>
            <ac:spMk id="12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31.076" v="237" actId="20577"/>
          <ac:spMkLst>
            <pc:docMk/>
            <pc:sldMk cId="3973103841" sldId="264"/>
            <ac:spMk id="13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1:41:28.406" v="236" actId="20577"/>
          <ac:spMkLst>
            <pc:docMk/>
            <pc:sldMk cId="3973103841" sldId="264"/>
            <ac:spMk id="14" creationId="{00000000-0000-0000-0000-000000000000}"/>
          </ac:spMkLst>
        </pc:spChg>
        <pc:graphicFrameChg chg="del">
          <ac:chgData name="Nguyễn Đoàn Xuân Bình" userId="e7663075-c39f-4d9d-a2ba-f0fc054c4526" providerId="ADAL" clId="{F374B673-51D5-4AD6-BD55-E45E5C58CC52}" dt="2023-04-04T01:41:05.821" v="189" actId="478"/>
          <ac:graphicFrameMkLst>
            <pc:docMk/>
            <pc:sldMk cId="3973103841" sldId="264"/>
            <ac:graphicFrameMk id="18" creationId="{00000000-0000-0000-0000-000000000000}"/>
          </ac:graphicFrameMkLst>
        </pc:graphicFrameChg>
      </pc:sldChg>
      <pc:sldChg chg="addSp delSp modSp mod delAnim modAnim">
        <pc:chgData name="Nguyễn Đoàn Xuân Bình" userId="e7663075-c39f-4d9d-a2ba-f0fc054c4526" providerId="ADAL" clId="{F374B673-51D5-4AD6-BD55-E45E5C58CC52}" dt="2023-04-04T07:33:54.154" v="428" actId="1076"/>
        <pc:sldMkLst>
          <pc:docMk/>
          <pc:sldMk cId="2500535403" sldId="267"/>
        </pc:sldMkLst>
        <pc:spChg chg="add mod">
          <ac:chgData name="Nguyễn Đoàn Xuân Bình" userId="e7663075-c39f-4d9d-a2ba-f0fc054c4526" providerId="ADAL" clId="{F374B673-51D5-4AD6-BD55-E45E5C58CC52}" dt="2023-04-04T07:33:09.939" v="417" actId="255"/>
          <ac:spMkLst>
            <pc:docMk/>
            <pc:sldMk cId="2500535403" sldId="267"/>
            <ac:spMk id="2" creationId="{B319934D-5788-6913-B723-23FD2575911E}"/>
          </ac:spMkLst>
        </pc:spChg>
        <pc:spChg chg="del">
          <ac:chgData name="Nguyễn Đoàn Xuân Bình" userId="e7663075-c39f-4d9d-a2ba-f0fc054c4526" providerId="ADAL" clId="{F374B673-51D5-4AD6-BD55-E45E5C58CC52}" dt="2023-04-04T07:27:18.908" v="345" actId="478"/>
          <ac:spMkLst>
            <pc:docMk/>
            <pc:sldMk cId="2500535403" sldId="267"/>
            <ac:spMk id="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22.491" v="351" actId="478"/>
          <ac:spMkLst>
            <pc:docMk/>
            <pc:sldMk cId="2500535403" sldId="267"/>
            <ac:spMk id="4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33:33.884" v="423" actId="207"/>
          <ac:spMkLst>
            <pc:docMk/>
            <pc:sldMk cId="2500535403" sldId="267"/>
            <ac:spMk id="5" creationId="{F529389A-5EEF-11E2-1C73-1BCA1BCB72AB}"/>
          </ac:spMkLst>
        </pc:spChg>
        <pc:spChg chg="del">
          <ac:chgData name="Nguyễn Đoàn Xuân Bình" userId="e7663075-c39f-4d9d-a2ba-f0fc054c4526" providerId="ADAL" clId="{F374B673-51D5-4AD6-BD55-E45E5C58CC52}" dt="2023-04-04T07:27:17.985" v="344" actId="478"/>
          <ac:spMkLst>
            <pc:docMk/>
            <pc:sldMk cId="2500535403" sldId="267"/>
            <ac:spMk id="7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2:57.050" v="413"/>
          <ac:spMkLst>
            <pc:docMk/>
            <pc:sldMk cId="2500535403" sldId="267"/>
            <ac:spMk id="11" creationId="{6EF6A1FE-33CB-0D02-2779-10B09883F3CD}"/>
          </ac:spMkLst>
        </pc:spChg>
        <pc:spChg chg="del mod">
          <ac:chgData name="Nguyễn Đoàn Xuân Bình" userId="e7663075-c39f-4d9d-a2ba-f0fc054c4526" providerId="ADAL" clId="{F374B673-51D5-4AD6-BD55-E45E5C58CC52}" dt="2023-04-04T07:27:21.931" v="350" actId="478"/>
          <ac:spMkLst>
            <pc:docMk/>
            <pc:sldMk cId="2500535403" sldId="267"/>
            <ac:spMk id="12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33:48.989" v="426" actId="207"/>
          <ac:spMkLst>
            <pc:docMk/>
            <pc:sldMk cId="2500535403" sldId="267"/>
            <ac:spMk id="13" creationId="{6B847919-D9F9-85E4-1F2F-11AB0F131735}"/>
          </ac:spMkLst>
        </pc:spChg>
        <pc:spChg chg="add mod">
          <ac:chgData name="Nguyễn Đoàn Xuân Bình" userId="e7663075-c39f-4d9d-a2ba-f0fc054c4526" providerId="ADAL" clId="{F374B673-51D5-4AD6-BD55-E45E5C58CC52}" dt="2023-04-04T07:33:09.939" v="417" actId="255"/>
          <ac:spMkLst>
            <pc:docMk/>
            <pc:sldMk cId="2500535403" sldId="267"/>
            <ac:spMk id="16" creationId="{4F8C939F-E4FE-E593-8BCA-1286E90916B3}"/>
          </ac:spMkLst>
        </pc:spChg>
        <pc:spChg chg="add mod">
          <ac:chgData name="Nguyễn Đoàn Xuân Bình" userId="e7663075-c39f-4d9d-a2ba-f0fc054c4526" providerId="ADAL" clId="{F374B673-51D5-4AD6-BD55-E45E5C58CC52}" dt="2023-04-04T07:33:16.389" v="418" actId="1076"/>
          <ac:spMkLst>
            <pc:docMk/>
            <pc:sldMk cId="2500535403" sldId="267"/>
            <ac:spMk id="18" creationId="{4D39CAC5-64C3-F9EA-D7B1-1C45981722D4}"/>
          </ac:spMkLst>
        </pc:spChg>
        <pc:spChg chg="add mod">
          <ac:chgData name="Nguyễn Đoàn Xuân Bình" userId="e7663075-c39f-4d9d-a2ba-f0fc054c4526" providerId="ADAL" clId="{F374B673-51D5-4AD6-BD55-E45E5C58CC52}" dt="2023-04-04T07:33:41.557" v="425" actId="14100"/>
          <ac:spMkLst>
            <pc:docMk/>
            <pc:sldMk cId="2500535403" sldId="267"/>
            <ac:spMk id="19" creationId="{0D56B79D-D772-C4B2-CC86-19995AFC7135}"/>
          </ac:spMkLst>
        </pc:spChg>
        <pc:spChg chg="add mod">
          <ac:chgData name="Nguyễn Đoàn Xuân Bình" userId="e7663075-c39f-4d9d-a2ba-f0fc054c4526" providerId="ADAL" clId="{F374B673-51D5-4AD6-BD55-E45E5C58CC52}" dt="2023-04-04T07:33:54.154" v="428" actId="1076"/>
          <ac:spMkLst>
            <pc:docMk/>
            <pc:sldMk cId="2500535403" sldId="267"/>
            <ac:spMk id="20" creationId="{12C00C95-3CB1-A047-6DB2-76776323319B}"/>
          </ac:spMkLst>
        </pc:spChg>
        <pc:spChg chg="del">
          <ac:chgData name="Nguyễn Đoàn Xuân Bình" userId="e7663075-c39f-4d9d-a2ba-f0fc054c4526" providerId="ADAL" clId="{F374B673-51D5-4AD6-BD55-E45E5C58CC52}" dt="2023-04-04T07:27:26.766" v="354" actId="478"/>
          <ac:spMkLst>
            <pc:docMk/>
            <pc:sldMk cId="2500535403" sldId="267"/>
            <ac:spMk id="24" creationId="{00000000-0000-0000-0000-000000000000}"/>
          </ac:spMkLst>
        </pc:spChg>
        <pc:grpChg chg="add mod">
          <ac:chgData name="Nguyễn Đoàn Xuân Bình" userId="e7663075-c39f-4d9d-a2ba-f0fc054c4526" providerId="ADAL" clId="{F374B673-51D5-4AD6-BD55-E45E5C58CC52}" dt="2023-04-04T07:33:09.939" v="417" actId="255"/>
          <ac:grpSpMkLst>
            <pc:docMk/>
            <pc:sldMk cId="2500535403" sldId="267"/>
            <ac:grpSpMk id="9" creationId="{75F2DA0C-5F84-2531-E9D2-FA40DD41D180}"/>
          </ac:grpSpMkLst>
        </pc:grpChg>
        <pc:picChg chg="mod">
          <ac:chgData name="Nguyễn Đoàn Xuân Bình" userId="e7663075-c39f-4d9d-a2ba-f0fc054c4526" providerId="ADAL" clId="{F374B673-51D5-4AD6-BD55-E45E5C58CC52}" dt="2023-04-04T07:32:57.050" v="413"/>
          <ac:picMkLst>
            <pc:docMk/>
            <pc:sldMk cId="2500535403" sldId="267"/>
            <ac:picMk id="10" creationId="{71D4915D-B787-8DC6-C123-E336C3FF2EEE}"/>
          </ac:picMkLst>
        </pc:picChg>
        <pc:picChg chg="add mod">
          <ac:chgData name="Nguyễn Đoàn Xuân Bình" userId="e7663075-c39f-4d9d-a2ba-f0fc054c4526" providerId="ADAL" clId="{F374B673-51D5-4AD6-BD55-E45E5C58CC52}" dt="2023-04-04T07:33:09.939" v="417" actId="255"/>
          <ac:picMkLst>
            <pc:docMk/>
            <pc:sldMk cId="2500535403" sldId="267"/>
            <ac:picMk id="14" creationId="{39DAC1EE-863B-D717-F2CE-B9AFAB6F4EE0}"/>
          </ac:picMkLst>
        </pc:picChg>
        <pc:picChg chg="add mod">
          <ac:chgData name="Nguyễn Đoàn Xuân Bình" userId="e7663075-c39f-4d9d-a2ba-f0fc054c4526" providerId="ADAL" clId="{F374B673-51D5-4AD6-BD55-E45E5C58CC52}" dt="2023-04-04T07:33:50.762" v="427" actId="1076"/>
          <ac:picMkLst>
            <pc:docMk/>
            <pc:sldMk cId="2500535403" sldId="267"/>
            <ac:picMk id="15" creationId="{02AD4605-E785-DA8E-F84D-9152E4673043}"/>
          </ac:picMkLst>
        </pc:picChg>
        <pc:cxnChg chg="del">
          <ac:chgData name="Nguyễn Đoàn Xuân Bình" userId="e7663075-c39f-4d9d-a2ba-f0fc054c4526" providerId="ADAL" clId="{F374B673-51D5-4AD6-BD55-E45E5C58CC52}" dt="2023-04-04T07:27:23.909" v="352" actId="478"/>
          <ac:cxnSpMkLst>
            <pc:docMk/>
            <pc:sldMk cId="2500535403" sldId="267"/>
            <ac:cxnSpMk id="6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0.563" v="347" actId="478"/>
          <ac:cxnSpMkLst>
            <pc:docMk/>
            <pc:sldMk cId="2500535403" sldId="267"/>
            <ac:cxnSpMk id="17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19.758" v="346" actId="478"/>
          <ac:cxnSpMkLst>
            <pc:docMk/>
            <pc:sldMk cId="2500535403" sldId="267"/>
            <ac:cxnSpMk id="23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4.842" v="353" actId="478"/>
          <ac:cxnSpMkLst>
            <pc:docMk/>
            <pc:sldMk cId="2500535403" sldId="267"/>
            <ac:cxnSpMk id="25" creationId="{00000000-0000-0000-0000-000000000000}"/>
          </ac:cxnSpMkLst>
        </pc:cxnChg>
        <pc:cxnChg chg="del">
          <ac:chgData name="Nguyễn Đoàn Xuân Bình" userId="e7663075-c39f-4d9d-a2ba-f0fc054c4526" providerId="ADAL" clId="{F374B673-51D5-4AD6-BD55-E45E5C58CC52}" dt="2023-04-04T07:27:21.329" v="348" actId="478"/>
          <ac:cxnSpMkLst>
            <pc:docMk/>
            <pc:sldMk cId="2500535403" sldId="267"/>
            <ac:cxnSpMk id="26" creationId="{00000000-0000-0000-0000-000000000000}"/>
          </ac:cxnSpMkLst>
        </pc:cxnChg>
      </pc:sldChg>
      <pc:sldChg chg="addSp delSp modSp mod addAnim delAnim modAnim">
        <pc:chgData name="Nguyễn Đoàn Xuân Bình" userId="e7663075-c39f-4d9d-a2ba-f0fc054c4526" providerId="ADAL" clId="{F374B673-51D5-4AD6-BD55-E45E5C58CC52}" dt="2023-04-04T07:35:18.958" v="448" actId="21"/>
        <pc:sldMkLst>
          <pc:docMk/>
          <pc:sldMk cId="594784809" sldId="268"/>
        </pc:sldMkLst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2" creationId="{00000000-0000-0000-0000-000000000000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3" creationId="{B9AC410C-25A2-77A0-C897-97E391698555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5" creationId="{79394B69-4279-EEF4-5FAA-F319197B9ED0}"/>
          </ac:spMkLst>
        </pc:spChg>
        <pc:spChg chg="add del mod">
          <ac:chgData name="Nguyễn Đoàn Xuân Bình" userId="e7663075-c39f-4d9d-a2ba-f0fc054c4526" providerId="ADAL" clId="{F374B673-51D5-4AD6-BD55-E45E5C58CC52}" dt="2023-04-04T07:35:18.958" v="448" actId="21"/>
          <ac:spMkLst>
            <pc:docMk/>
            <pc:sldMk cId="594784809" sldId="268"/>
            <ac:spMk id="6" creationId="{B2474DE4-9AC0-C704-776A-421DBC5638C4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2" creationId="{4025B058-9224-E095-7902-FB344DC35F3F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3" creationId="{47887332-6416-9CCF-5B8A-6F6A27997C77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4" creationId="{52602FE6-DDEF-B79F-DB57-006DC3EF7DDB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16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7" creationId="{DF2933B9-7A6D-7B1B-279A-528D1A3F8CB3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1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19" creationId="{4BBD0B4B-549E-A0FC-550C-582335FA4615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0" creationId="{7BEF1C49-8A96-1DAD-52EB-F33189B255B5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21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2" creationId="{0B393E62-69E4-F4F4-E1EF-16C59282B6AA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3" creationId="{BCAAA91A-F61A-4817-8BCC-1C469AFE342B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4" creationId="{B33F7945-A172-7CF0-FCDE-084E60E4F9DE}"/>
          </ac:spMkLst>
        </pc:spChg>
        <pc:spChg chg="mod">
          <ac:chgData name="Nguyễn Đoàn Xuân Bình" userId="e7663075-c39f-4d9d-a2ba-f0fc054c4526" providerId="ADAL" clId="{F374B673-51D5-4AD6-BD55-E45E5C58CC52}" dt="2023-04-04T07:34:29.972" v="435" actId="113"/>
          <ac:spMkLst>
            <pc:docMk/>
            <pc:sldMk cId="594784809" sldId="268"/>
            <ac:spMk id="25" creationId="{7937EF27-22E1-74CA-0443-61D9EBB45078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1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7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39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40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34:14.303" v="429" actId="478"/>
          <ac:spMkLst>
            <pc:docMk/>
            <pc:sldMk cId="594784809" sldId="268"/>
            <ac:spMk id="41" creationId="{00000000-0000-0000-0000-000000000000}"/>
          </ac:spMkLst>
        </pc:spChg>
        <pc:grpChg chg="add del mod">
          <ac:chgData name="Nguyễn Đoàn Xuân Bình" userId="e7663075-c39f-4d9d-a2ba-f0fc054c4526" providerId="ADAL" clId="{F374B673-51D5-4AD6-BD55-E45E5C58CC52}" dt="2023-04-04T07:35:18.958" v="448" actId="21"/>
          <ac:grpSpMkLst>
            <pc:docMk/>
            <pc:sldMk cId="594784809" sldId="268"/>
            <ac:grpSpMk id="7" creationId="{563AF88D-4E98-8293-8265-1DAE44475751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8" creationId="{D201243C-4FFD-5091-1CBB-D875DF7F8F6F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11" creationId="{D202E405-9F1E-1A72-AB33-05B204E3AF18}"/>
          </ac:grpSpMkLst>
        </pc:grpChg>
        <pc:grpChg chg="mod">
          <ac:chgData name="Nguyễn Đoàn Xuân Bình" userId="e7663075-c39f-4d9d-a2ba-f0fc054c4526" providerId="ADAL" clId="{F374B673-51D5-4AD6-BD55-E45E5C58CC52}" dt="2023-04-04T07:34:15.716" v="430"/>
          <ac:grpSpMkLst>
            <pc:docMk/>
            <pc:sldMk cId="594784809" sldId="268"/>
            <ac:grpSpMk id="15" creationId="{9BE19B3F-CC0F-0292-DF15-6A0280FE0196}"/>
          </ac:grpSpMkLst>
        </pc:grpChg>
        <pc:picChg chg="mod">
          <ac:chgData name="Nguyễn Đoàn Xuân Bình" userId="e7663075-c39f-4d9d-a2ba-f0fc054c4526" providerId="ADAL" clId="{F374B673-51D5-4AD6-BD55-E45E5C58CC52}" dt="2023-04-04T07:34:15.716" v="430"/>
          <ac:picMkLst>
            <pc:docMk/>
            <pc:sldMk cId="594784809" sldId="268"/>
            <ac:picMk id="9" creationId="{71EB12B9-0FB3-08B7-96BE-14207506035F}"/>
          </ac:picMkLst>
        </pc:picChg>
        <pc:picChg chg="mod">
          <ac:chgData name="Nguyễn Đoàn Xuân Bình" userId="e7663075-c39f-4d9d-a2ba-f0fc054c4526" providerId="ADAL" clId="{F374B673-51D5-4AD6-BD55-E45E5C58CC52}" dt="2023-04-04T07:34:15.716" v="430"/>
          <ac:picMkLst>
            <pc:docMk/>
            <pc:sldMk cId="594784809" sldId="268"/>
            <ac:picMk id="10" creationId="{B87F4F19-09B0-14C4-E5BA-1AC8DAEA5D82}"/>
          </ac:picMkLst>
        </pc:picChg>
        <pc:picChg chg="del">
          <ac:chgData name="Nguyễn Đoàn Xuân Bình" userId="e7663075-c39f-4d9d-a2ba-f0fc054c4526" providerId="ADAL" clId="{F374B673-51D5-4AD6-BD55-E45E5C58CC52}" dt="2023-04-04T07:34:14.303" v="429" actId="478"/>
          <ac:picMkLst>
            <pc:docMk/>
            <pc:sldMk cId="594784809" sldId="268"/>
            <ac:picMk id="36" creationId="{00000000-0000-0000-0000-000000000000}"/>
          </ac:picMkLst>
        </pc:picChg>
        <pc:cxnChg chg="del">
          <ac:chgData name="Nguyễn Đoàn Xuân Bình" userId="e7663075-c39f-4d9d-a2ba-f0fc054c4526" providerId="ADAL" clId="{F374B673-51D5-4AD6-BD55-E45E5C58CC52}" dt="2023-04-04T07:34:14.303" v="429" actId="478"/>
          <ac:cxnSpMkLst>
            <pc:docMk/>
            <pc:sldMk cId="594784809" sldId="268"/>
            <ac:cxnSpMk id="4" creationId="{00000000-0000-0000-0000-000000000000}"/>
          </ac:cxnSpMkLst>
        </pc:cxnChg>
      </pc:sldChg>
      <pc:sldChg chg="addSp delSp modSp mod ord delAnim modAnim">
        <pc:chgData name="Nguyễn Đoàn Xuân Bình" userId="e7663075-c39f-4d9d-a2ba-f0fc054c4526" providerId="ADAL" clId="{F374B673-51D5-4AD6-BD55-E45E5C58CC52}" dt="2023-04-04T07:27:00.144" v="343" actId="1076"/>
        <pc:sldMkLst>
          <pc:docMk/>
          <pc:sldMk cId="116961649" sldId="269"/>
        </pc:sldMkLst>
        <pc:spChg chg="add del mod">
          <ac:chgData name="Nguyễn Đoàn Xuân Bình" userId="e7663075-c39f-4d9d-a2ba-f0fc054c4526" providerId="ADAL" clId="{F374B673-51D5-4AD6-BD55-E45E5C58CC52}" dt="2023-04-04T07:20:07.631" v="316" actId="478"/>
          <ac:spMkLst>
            <pc:docMk/>
            <pc:sldMk cId="116961649" sldId="269"/>
            <ac:spMk id="3" creationId="{B1BCAD2C-73A3-17AE-BCDE-86213AB02586}"/>
          </ac:spMkLst>
        </pc:spChg>
        <pc:spChg chg="add del mod">
          <ac:chgData name="Nguyễn Đoàn Xuân Bình" userId="e7663075-c39f-4d9d-a2ba-f0fc054c4526" providerId="ADAL" clId="{F374B673-51D5-4AD6-BD55-E45E5C58CC52}" dt="2023-04-04T07:20:04.610" v="315" actId="478"/>
          <ac:spMkLst>
            <pc:docMk/>
            <pc:sldMk cId="116961649" sldId="269"/>
            <ac:spMk id="4" creationId="{A4F8F7C0-30B7-6126-E7F4-FFBC0EF251C5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7" creationId="{7C5B5612-0EDC-A0CB-B24B-D1B10430B15E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8" creationId="{18968182-94E1-E142-2C44-45C4C4891846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1" creationId="{37096B4B-1AFC-6CC8-A899-1337398B8A3B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2" creationId="{16FD01F8-F694-5AB8-6036-A2C5F2DA4CC7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5" creationId="{6E50516F-5640-8F90-B153-C116072C5E5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16" creationId="{02A416E2-DC98-E0C9-F005-54F3E15CC651}"/>
          </ac:spMkLst>
        </pc:spChg>
        <pc:spChg chg="mod">
          <ac:chgData name="Nguyễn Đoàn Xuân Bình" userId="e7663075-c39f-4d9d-a2ba-f0fc054c4526" providerId="ADAL" clId="{F374B673-51D5-4AD6-BD55-E45E5C58CC52}" dt="2023-04-04T07:19:34.093" v="312" actId="14100"/>
          <ac:spMkLst>
            <pc:docMk/>
            <pc:sldMk cId="116961649" sldId="269"/>
            <ac:spMk id="17" creationId="{00000000-0000-0000-0000-000000000000}"/>
          </ac:spMkLst>
        </pc:spChg>
        <pc:spChg chg="del mod">
          <ac:chgData name="Nguyễn Đoàn Xuân Bình" userId="e7663075-c39f-4d9d-a2ba-f0fc054c4526" providerId="ADAL" clId="{F374B673-51D5-4AD6-BD55-E45E5C58CC52}" dt="2023-04-04T07:19:35.969" v="313" actId="478"/>
          <ac:spMkLst>
            <pc:docMk/>
            <pc:sldMk cId="116961649" sldId="269"/>
            <ac:spMk id="1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20:12.481" v="317" actId="1076"/>
          <ac:spMkLst>
            <pc:docMk/>
            <pc:sldMk cId="116961649" sldId="269"/>
            <ac:spMk id="19" creationId="{00000000-0000-0000-0000-000000000000}"/>
          </ac:spMkLst>
        </pc:spChg>
        <pc:spChg chg="add mod">
          <ac:chgData name="Nguyễn Đoàn Xuân Bình" userId="e7663075-c39f-4d9d-a2ba-f0fc054c4526" providerId="ADAL" clId="{F374B673-51D5-4AD6-BD55-E45E5C58CC52}" dt="2023-04-04T07:26:29.049" v="337" actId="207"/>
          <ac:spMkLst>
            <pc:docMk/>
            <pc:sldMk cId="116961649" sldId="269"/>
            <ac:spMk id="21" creationId="{B47AE85D-B025-4DFC-D9C8-6550CD84DAE3}"/>
          </ac:spMkLst>
        </pc:spChg>
        <pc:spChg chg="add mod">
          <ac:chgData name="Nguyễn Đoàn Xuân Bình" userId="e7663075-c39f-4d9d-a2ba-f0fc054c4526" providerId="ADAL" clId="{F374B673-51D5-4AD6-BD55-E45E5C58CC52}" dt="2023-04-04T07:26:08.573" v="334" actId="207"/>
          <ac:spMkLst>
            <pc:docMk/>
            <pc:sldMk cId="116961649" sldId="269"/>
            <ac:spMk id="22" creationId="{B0DF2208-A4EC-3F12-D82C-5704C85DFB12}"/>
          </ac:spMkLst>
        </pc:spChg>
        <pc:spChg chg="add mod">
          <ac:chgData name="Nguyễn Đoàn Xuân Bình" userId="e7663075-c39f-4d9d-a2ba-f0fc054c4526" providerId="ADAL" clId="{F374B673-51D5-4AD6-BD55-E45E5C58CC52}" dt="2023-04-04T07:21:20.722" v="331" actId="207"/>
          <ac:spMkLst>
            <pc:docMk/>
            <pc:sldMk cId="116961649" sldId="269"/>
            <ac:spMk id="23" creationId="{8B6A78D8-5DA2-7C3B-C1F9-23DC5266FCDA}"/>
          </ac:spMkLst>
        </pc:spChg>
        <pc:spChg chg="add mod">
          <ac:chgData name="Nguyễn Đoàn Xuân Bình" userId="e7663075-c39f-4d9d-a2ba-f0fc054c4526" providerId="ADAL" clId="{F374B673-51D5-4AD6-BD55-E45E5C58CC52}" dt="2023-04-04T07:27:00.144" v="343" actId="1076"/>
          <ac:spMkLst>
            <pc:docMk/>
            <pc:sldMk cId="116961649" sldId="269"/>
            <ac:spMk id="24" creationId="{0E059B7A-6BCA-096A-820A-4E27437BA7A0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26" creationId="{453ED97F-51C2-E6FF-37E9-C9EF34996500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27" creationId="{F2777C3B-8712-EF03-8EC2-6E48CB636D6D}"/>
          </ac:spMkLst>
        </pc:spChg>
        <pc:spChg chg="add mod">
          <ac:chgData name="Nguyễn Đoàn Xuân Bình" userId="e7663075-c39f-4d9d-a2ba-f0fc054c4526" providerId="ADAL" clId="{F374B673-51D5-4AD6-BD55-E45E5C58CC52}" dt="2023-04-04T07:21:06.598" v="328" actId="1076"/>
          <ac:spMkLst>
            <pc:docMk/>
            <pc:sldMk cId="116961649" sldId="269"/>
            <ac:spMk id="29" creationId="{843A5A02-F7C6-9BFB-C3DA-1D136243B66E}"/>
          </ac:spMkLst>
        </pc:spChg>
        <pc:spChg chg="mod">
          <ac:chgData name="Nguyễn Đoàn Xuân Bình" userId="e7663075-c39f-4d9d-a2ba-f0fc054c4526" providerId="ADAL" clId="{F374B673-51D5-4AD6-BD55-E45E5C58CC52}" dt="2023-04-04T07:20:47.020" v="325" actId="207"/>
          <ac:spMkLst>
            <pc:docMk/>
            <pc:sldMk cId="116961649" sldId="269"/>
            <ac:spMk id="32" creationId="{837BA67F-F4B7-894E-DBAC-B11C75FE1C6F}"/>
          </ac:spMkLst>
        </pc:spChg>
        <pc:spChg chg="add del mod">
          <ac:chgData name="Nguyễn Đoàn Xuân Bình" userId="e7663075-c39f-4d9d-a2ba-f0fc054c4526" providerId="ADAL" clId="{F374B673-51D5-4AD6-BD55-E45E5C58CC52}" dt="2023-04-04T07:20:37.386" v="322" actId="207"/>
          <ac:spMkLst>
            <pc:docMk/>
            <pc:sldMk cId="116961649" sldId="269"/>
            <ac:spMk id="33" creationId="{9023610A-F340-5670-885C-4A3D8F38920F}"/>
          </ac:spMkLst>
        </pc:spChg>
        <pc:spChg chg="mod">
          <ac:chgData name="Nguyễn Đoàn Xuân Bình" userId="e7663075-c39f-4d9d-a2ba-f0fc054c4526" providerId="ADAL" clId="{F374B673-51D5-4AD6-BD55-E45E5C58CC52}" dt="2023-04-04T07:20:41.275" v="323" actId="207"/>
          <ac:spMkLst>
            <pc:docMk/>
            <pc:sldMk cId="116961649" sldId="269"/>
            <ac:spMk id="34" creationId="{E2A09EC7-AB9E-EC8C-650C-996DB6AD96A8}"/>
          </ac:spMkLst>
        </pc:spChg>
        <pc:spChg chg="mod">
          <ac:chgData name="Nguyễn Đoàn Xuân Bình" userId="e7663075-c39f-4d9d-a2ba-f0fc054c4526" providerId="ADAL" clId="{F374B673-51D5-4AD6-BD55-E45E5C58CC52}" dt="2023-04-04T07:20:43.943" v="324" actId="207"/>
          <ac:spMkLst>
            <pc:docMk/>
            <pc:sldMk cId="116961649" sldId="269"/>
            <ac:spMk id="35" creationId="{25484703-899B-B64C-9639-338F62B6643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37" creationId="{CC3479F1-3FD7-9E5D-E639-9ADA925266FD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38" creationId="{F9FC0702-45BB-1204-8F85-5E37A290B7FD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0" creationId="{24BCDE09-76DA-F30C-712A-3F7DF620D272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1" creationId="{35BDB5A1-A153-7657-B819-11BE40D68609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3" creationId="{B7336F15-0B81-F926-1B45-59B202951DE9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4" creationId="{04A508AE-60DB-056C-8B30-B8743FBF92AC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6" creationId="{259B3DE2-20F9-6C74-9A8F-C2877BAF848C}"/>
          </ac:spMkLst>
        </pc:spChg>
        <pc:spChg chg="mod">
          <ac:chgData name="Nguyễn Đoàn Xuân Bình" userId="e7663075-c39f-4d9d-a2ba-f0fc054c4526" providerId="ADAL" clId="{F374B673-51D5-4AD6-BD55-E45E5C58CC52}" dt="2023-04-04T07:20:00.418" v="314"/>
          <ac:spMkLst>
            <pc:docMk/>
            <pc:sldMk cId="116961649" sldId="269"/>
            <ac:spMk id="47" creationId="{F208096E-E78B-A8C3-A924-80AEBC26EF58}"/>
          </ac:spMkLst>
        </pc:spChg>
        <pc:grpChg chg="add mod">
          <ac:chgData name="Nguyễn Đoàn Xuân Bình" userId="e7663075-c39f-4d9d-a2ba-f0fc054c4526" providerId="ADAL" clId="{F374B673-51D5-4AD6-BD55-E45E5C58CC52}" dt="2023-04-04T07:26:15.374" v="335" actId="1076"/>
          <ac:grpSpMkLst>
            <pc:docMk/>
            <pc:sldMk cId="116961649" sldId="269"/>
            <ac:grpSpMk id="5" creationId="{1650ACB7-6C98-D2D3-72C1-349DFB328356}"/>
          </ac:grpSpMkLst>
        </pc:grpChg>
        <pc:grpChg chg="add mod">
          <ac:chgData name="Nguyễn Đoàn Xuân Bình" userId="e7663075-c39f-4d9d-a2ba-f0fc054c4526" providerId="ADAL" clId="{F374B673-51D5-4AD6-BD55-E45E5C58CC52}" dt="2023-04-04T07:21:26.977" v="332" actId="1076"/>
          <ac:grpSpMkLst>
            <pc:docMk/>
            <pc:sldMk cId="116961649" sldId="269"/>
            <ac:grpSpMk id="10" creationId="{5DA1682D-BAAB-C743-0B09-F21548B3AB80}"/>
          </ac:grpSpMkLst>
        </pc:grpChg>
        <pc:grpChg chg="add mod">
          <ac:chgData name="Nguyễn Đoàn Xuân Bình" userId="e7663075-c39f-4d9d-a2ba-f0fc054c4526" providerId="ADAL" clId="{F374B673-51D5-4AD6-BD55-E45E5C58CC52}" dt="2023-04-04T07:21:14.032" v="329" actId="1076"/>
          <ac:grpSpMkLst>
            <pc:docMk/>
            <pc:sldMk cId="116961649" sldId="269"/>
            <ac:grpSpMk id="14" creationId="{533B0873-99C9-8E31-6AD2-D2DC309BBCEC}"/>
          </ac:grpSpMkLst>
        </pc:grpChg>
        <pc:grpChg chg="add mod">
          <ac:chgData name="Nguyễn Đoàn Xuân Bình" userId="e7663075-c39f-4d9d-a2ba-f0fc054c4526" providerId="ADAL" clId="{F374B673-51D5-4AD6-BD55-E45E5C58CC52}" dt="2023-04-04T07:20:56.757" v="326" actId="1076"/>
          <ac:grpSpMkLst>
            <pc:docMk/>
            <pc:sldMk cId="116961649" sldId="269"/>
            <ac:grpSpMk id="25" creationId="{05735B95-5DAD-473C-6E2D-FA3245DB117F}"/>
          </ac:grpSpMkLst>
        </pc:grpChg>
        <pc:grpChg chg="add mod">
          <ac:chgData name="Nguyễn Đoàn Xuân Bình" userId="e7663075-c39f-4d9d-a2ba-f0fc054c4526" providerId="ADAL" clId="{F374B673-51D5-4AD6-BD55-E45E5C58CC52}" dt="2023-04-04T07:20:21.039" v="319" actId="14100"/>
          <ac:grpSpMkLst>
            <pc:docMk/>
            <pc:sldMk cId="116961649" sldId="269"/>
            <ac:grpSpMk id="30" creationId="{1C0F6293-94D4-D26E-ECB9-525AC7AAA9BB}"/>
          </ac:grpSpMkLst>
        </pc:grpChg>
        <pc:grpChg chg="mod">
          <ac:chgData name="Nguyễn Đoàn Xuân Bình" userId="e7663075-c39f-4d9d-a2ba-f0fc054c4526" providerId="ADAL" clId="{F374B673-51D5-4AD6-BD55-E45E5C58CC52}" dt="2023-04-04T07:20:00.418" v="314"/>
          <ac:grpSpMkLst>
            <pc:docMk/>
            <pc:sldMk cId="116961649" sldId="269"/>
            <ac:grpSpMk id="31" creationId="{1AC7DE86-6998-926A-2101-379B2EA4BAE8}"/>
          </ac:grpSpMkLst>
        </pc:grpChg>
        <pc:grpChg chg="add mod">
          <ac:chgData name="Nguyễn Đoàn Xuân Bình" userId="e7663075-c39f-4d9d-a2ba-f0fc054c4526" providerId="ADAL" clId="{F374B673-51D5-4AD6-BD55-E45E5C58CC52}" dt="2023-04-04T07:26:48.144" v="341" actId="1076"/>
          <ac:grpSpMkLst>
            <pc:docMk/>
            <pc:sldMk cId="116961649" sldId="269"/>
            <ac:grpSpMk id="36" creationId="{E1ABFCDE-0950-86E4-5EB2-AF44A46CD141}"/>
          </ac:grpSpMkLst>
        </pc:grpChg>
        <pc:grpChg chg="add mod">
          <ac:chgData name="Nguyễn Đoàn Xuân Bình" userId="e7663075-c39f-4d9d-a2ba-f0fc054c4526" providerId="ADAL" clId="{F374B673-51D5-4AD6-BD55-E45E5C58CC52}" dt="2023-04-04T07:26:39.203" v="339" actId="1076"/>
          <ac:grpSpMkLst>
            <pc:docMk/>
            <pc:sldMk cId="116961649" sldId="269"/>
            <ac:grpSpMk id="39" creationId="{46E668AE-2871-5BA3-B55D-FFC71D120ECA}"/>
          </ac:grpSpMkLst>
        </pc:grpChg>
        <pc:grpChg chg="add mod">
          <ac:chgData name="Nguyễn Đoàn Xuân Bình" userId="e7663075-c39f-4d9d-a2ba-f0fc054c4526" providerId="ADAL" clId="{F374B673-51D5-4AD6-BD55-E45E5C58CC52}" dt="2023-04-04T07:26:55.839" v="342" actId="1076"/>
          <ac:grpSpMkLst>
            <pc:docMk/>
            <pc:sldMk cId="116961649" sldId="269"/>
            <ac:grpSpMk id="42" creationId="{110DAF69-7A54-9E60-B915-C3A34F364A4D}"/>
          </ac:grpSpMkLst>
        </pc:grpChg>
        <pc:grpChg chg="add mod">
          <ac:chgData name="Nguyễn Đoàn Xuân Bình" userId="e7663075-c39f-4d9d-a2ba-f0fc054c4526" providerId="ADAL" clId="{F374B673-51D5-4AD6-BD55-E45E5C58CC52}" dt="2023-04-04T07:26:44.313" v="340" actId="1076"/>
          <ac:grpSpMkLst>
            <pc:docMk/>
            <pc:sldMk cId="116961649" sldId="269"/>
            <ac:grpSpMk id="45" creationId="{774997B5-A1C4-D195-458D-02B210AE27C0}"/>
          </ac:grpSpMkLst>
        </pc:grpChg>
        <pc:picChg chg="mod">
          <ac:chgData name="Nguyễn Đoàn Xuân Bình" userId="e7663075-c39f-4d9d-a2ba-f0fc054c4526" providerId="ADAL" clId="{F374B673-51D5-4AD6-BD55-E45E5C58CC52}" dt="2023-04-04T07:26:35.751" v="338" actId="14100"/>
          <ac:picMkLst>
            <pc:docMk/>
            <pc:sldMk cId="116961649" sldId="269"/>
            <ac:picMk id="2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42:01.582" v="257" actId="14100"/>
          <ac:picMkLst>
            <pc:docMk/>
            <pc:sldMk cId="116961649" sldId="269"/>
            <ac:picMk id="6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1:41:54.668" v="253" actId="1076"/>
          <ac:picMkLst>
            <pc:docMk/>
            <pc:sldMk cId="116961649" sldId="269"/>
            <ac:picMk id="3076" creationId="{00000000-0000-0000-0000-000000000000}"/>
          </ac:picMkLst>
        </pc:pic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9" creationId="{D0F22403-0B98-2E2C-1BDE-815F16A9F2EF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13" creationId="{BA9AC2A1-8890-BFDD-8632-11ACA2ADCC48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20" creationId="{5E5C9E5C-8D4C-3A59-2335-6C371C321880}"/>
          </ac:cxnSpMkLst>
        </pc:cxnChg>
        <pc:cxnChg chg="mod">
          <ac:chgData name="Nguyễn Đoàn Xuân Bình" userId="e7663075-c39f-4d9d-a2ba-f0fc054c4526" providerId="ADAL" clId="{F374B673-51D5-4AD6-BD55-E45E5C58CC52}" dt="2023-04-04T07:20:00.418" v="314"/>
          <ac:cxnSpMkLst>
            <pc:docMk/>
            <pc:sldMk cId="116961649" sldId="269"/>
            <ac:cxnSpMk id="28" creationId="{59B8FED5-E6D7-10AB-290D-5EBAADEB9D25}"/>
          </ac:cxnSpMkLst>
        </pc:cxnChg>
      </pc:sldChg>
      <pc:sldChg chg="del">
        <pc:chgData name="Nguyễn Đoàn Xuân Bình" userId="e7663075-c39f-4d9d-a2ba-f0fc054c4526" providerId="ADAL" clId="{F374B673-51D5-4AD6-BD55-E45E5C58CC52}" dt="2023-04-04T08:06:04.463" v="483" actId="47"/>
        <pc:sldMkLst>
          <pc:docMk/>
          <pc:sldMk cId="1304646342" sldId="270"/>
        </pc:sldMkLst>
      </pc:sldChg>
      <pc:sldChg chg="addSp delSp modSp mod ord addAnim delAnim modAnim">
        <pc:chgData name="Nguyễn Đoàn Xuân Bình" userId="e7663075-c39f-4d9d-a2ba-f0fc054c4526" providerId="ADAL" clId="{F374B673-51D5-4AD6-BD55-E45E5C58CC52}" dt="2023-04-04T07:32:16.893" v="412" actId="1076"/>
        <pc:sldMkLst>
          <pc:docMk/>
          <pc:sldMk cId="3776818633" sldId="271"/>
        </pc:sldMkLst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2" creationId="{04DF7CAE-303D-AD84-99EA-719340F371BB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3" creationId="{E09662F8-06C5-0098-0CA2-1355F450B2DB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5" creationId="{B1929E4F-66D9-2B0D-423E-CCDF0404EF4E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6" creationId="{80EDDA3E-2749-F792-2546-DEE952EB575D}"/>
          </ac:spMkLst>
        </pc:spChg>
        <pc:spChg chg="del">
          <ac:chgData name="Nguyễn Đoàn Xuân Bình" userId="e7663075-c39f-4d9d-a2ba-f0fc054c4526" providerId="ADAL" clId="{F374B673-51D5-4AD6-BD55-E45E5C58CC52}" dt="2023-04-04T07:27:51.903" v="375" actId="478"/>
          <ac:spMkLst>
            <pc:docMk/>
            <pc:sldMk cId="3776818633" sldId="271"/>
            <ac:spMk id="7" creationId="{00000000-0000-0000-0000-000000000000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8" creationId="{24E72EC8-FD41-97C1-65A4-A971E971FD48}"/>
          </ac:spMkLst>
        </pc:spChg>
        <pc:spChg chg="add del mod">
          <ac:chgData name="Nguyễn Đoàn Xuân Bình" userId="e7663075-c39f-4d9d-a2ba-f0fc054c4526" providerId="ADAL" clId="{F374B673-51D5-4AD6-BD55-E45E5C58CC52}" dt="2023-04-04T07:31:15.431" v="396"/>
          <ac:spMkLst>
            <pc:docMk/>
            <pc:sldMk cId="3776818633" sldId="271"/>
            <ac:spMk id="9" creationId="{B40B422B-DB33-98F3-AA8F-B8A18CECE54B}"/>
          </ac:spMkLst>
        </pc:spChg>
        <pc:spChg chg="add del mod">
          <ac:chgData name="Nguyễn Đoàn Xuân Bình" userId="e7663075-c39f-4d9d-a2ba-f0fc054c4526" providerId="ADAL" clId="{F374B673-51D5-4AD6-BD55-E45E5C58CC52}" dt="2023-04-04T07:31:48.025" v="405" actId="478"/>
          <ac:spMkLst>
            <pc:docMk/>
            <pc:sldMk cId="3776818633" sldId="271"/>
            <ac:spMk id="10" creationId="{29600B2E-FB18-DEB1-6DB9-CCDDD1AEEBC3}"/>
          </ac:spMkLst>
        </pc:spChg>
        <pc:spChg chg="add mod">
          <ac:chgData name="Nguyễn Đoàn Xuân Bình" userId="e7663075-c39f-4d9d-a2ba-f0fc054c4526" providerId="ADAL" clId="{F374B673-51D5-4AD6-BD55-E45E5C58CC52}" dt="2023-04-04T07:31:45.914" v="404" actId="1076"/>
          <ac:spMkLst>
            <pc:docMk/>
            <pc:sldMk cId="3776818633" sldId="271"/>
            <ac:spMk id="11" creationId="{B6D8B74A-9232-DEE8-694E-EE5C6F871314}"/>
          </ac:spMkLst>
        </pc:spChg>
        <pc:spChg chg="add mod">
          <ac:chgData name="Nguyễn Đoàn Xuân Bình" userId="e7663075-c39f-4d9d-a2ba-f0fc054c4526" providerId="ADAL" clId="{F374B673-51D5-4AD6-BD55-E45E5C58CC52}" dt="2023-04-04T07:31:20.853" v="398" actId="1076"/>
          <ac:spMkLst>
            <pc:docMk/>
            <pc:sldMk cId="3776818633" sldId="271"/>
            <ac:spMk id="13" creationId="{0F0A2DC2-AB1A-7FED-057D-270ADD728958}"/>
          </ac:spMkLst>
        </pc:spChg>
        <pc:spChg chg="add mod">
          <ac:chgData name="Nguyễn Đoàn Xuân Bình" userId="e7663075-c39f-4d9d-a2ba-f0fc054c4526" providerId="ADAL" clId="{F374B673-51D5-4AD6-BD55-E45E5C58CC52}" dt="2023-04-04T07:32:04.057" v="409" actId="14100"/>
          <ac:spMkLst>
            <pc:docMk/>
            <pc:sldMk cId="3776818633" sldId="271"/>
            <ac:spMk id="14" creationId="{CE8BEA36-6D34-2EA4-F2FA-D1291864E773}"/>
          </ac:spMkLst>
        </pc:spChg>
        <pc:spChg chg="add mod">
          <ac:chgData name="Nguyễn Đoàn Xuân Bình" userId="e7663075-c39f-4d9d-a2ba-f0fc054c4526" providerId="ADAL" clId="{F374B673-51D5-4AD6-BD55-E45E5C58CC52}" dt="2023-04-04T07:31:20.853" v="398" actId="1076"/>
          <ac:spMkLst>
            <pc:docMk/>
            <pc:sldMk cId="3776818633" sldId="271"/>
            <ac:spMk id="15" creationId="{ED948409-E0EE-A49D-FBED-8EF32E4FE9B4}"/>
          </ac:spMkLst>
        </pc:spChg>
        <pc:spChg chg="add mod">
          <ac:chgData name="Nguyễn Đoàn Xuân Bình" userId="e7663075-c39f-4d9d-a2ba-f0fc054c4526" providerId="ADAL" clId="{F374B673-51D5-4AD6-BD55-E45E5C58CC52}" dt="2023-04-04T07:32:16.893" v="412" actId="1076"/>
          <ac:spMkLst>
            <pc:docMk/>
            <pc:sldMk cId="3776818633" sldId="271"/>
            <ac:spMk id="16" creationId="{6294C734-C54B-9507-0D6A-37852417A8A6}"/>
          </ac:spMkLst>
        </pc:spChg>
        <pc:spChg chg="mod">
          <ac:chgData name="Nguyễn Đoàn Xuân Bình" userId="e7663075-c39f-4d9d-a2ba-f0fc054c4526" providerId="ADAL" clId="{F374B673-51D5-4AD6-BD55-E45E5C58CC52}" dt="2023-04-04T07:31:34.696" v="401" actId="1076"/>
          <ac:spMkLst>
            <pc:docMk/>
            <pc:sldMk cId="3776818633" sldId="271"/>
            <ac:spMk id="45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7:31:40.176" v="403" actId="1076"/>
          <ac:spMkLst>
            <pc:docMk/>
            <pc:sldMk cId="3776818633" sldId="271"/>
            <ac:spMk id="217" creationId="{226C22F6-9E0E-465C-8CD9-53C7568905B8}"/>
          </ac:spMkLst>
        </pc:spChg>
        <pc:spChg chg="add del">
          <ac:chgData name="Nguyễn Đoàn Xuân Bình" userId="e7663075-c39f-4d9d-a2ba-f0fc054c4526" providerId="ADAL" clId="{F374B673-51D5-4AD6-BD55-E45E5C58CC52}" dt="2023-04-04T07:27:54.574" v="377" actId="478"/>
          <ac:spMkLst>
            <pc:docMk/>
            <pc:sldMk cId="3776818633" sldId="271"/>
            <ac:spMk id="236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56.871" v="378" actId="478"/>
          <ac:spMkLst>
            <pc:docMk/>
            <pc:sldMk cId="3776818633" sldId="271"/>
            <ac:spMk id="238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04.492" v="387" actId="478"/>
          <ac:spMkLst>
            <pc:docMk/>
            <pc:sldMk cId="3776818633" sldId="271"/>
            <ac:spMk id="246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7:58.871" v="380" actId="478"/>
          <ac:spMkLst>
            <pc:docMk/>
            <pc:sldMk cId="3776818633" sldId="271"/>
            <ac:spMk id="251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10.149" v="394" actId="478"/>
          <ac:spMkLst>
            <pc:docMk/>
            <pc:sldMk cId="3776818633" sldId="271"/>
            <ac:spMk id="253" creationId="{00000000-0000-0000-0000-000000000000}"/>
          </ac:spMkLst>
        </pc:spChg>
        <pc:spChg chg="del">
          <ac:chgData name="Nguyễn Đoàn Xuân Bình" userId="e7663075-c39f-4d9d-a2ba-f0fc054c4526" providerId="ADAL" clId="{F374B673-51D5-4AD6-BD55-E45E5C58CC52}" dt="2023-04-04T07:28:05.344" v="388" actId="478"/>
          <ac:spMkLst>
            <pc:docMk/>
            <pc:sldMk cId="3776818633" sldId="271"/>
            <ac:spMk id="258" creationId="{00000000-0000-0000-0000-000000000000}"/>
          </ac:spMkLst>
        </pc:spChg>
        <pc:graphicFrameChg chg="del">
          <ac:chgData name="Nguyễn Đoàn Xuân Bình" userId="e7663075-c39f-4d9d-a2ba-f0fc054c4526" providerId="ADAL" clId="{F374B673-51D5-4AD6-BD55-E45E5C58CC52}" dt="2023-04-04T07:27:51.195" v="374" actId="478"/>
          <ac:graphicFrameMkLst>
            <pc:docMk/>
            <pc:sldMk cId="3776818633" sldId="271"/>
            <ac:graphicFrameMk id="237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1.747" v="368" actId="478"/>
          <ac:graphicFrameMkLst>
            <pc:docMk/>
            <pc:sldMk cId="3776818633" sldId="271"/>
            <ac:graphicFrameMk id="239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3.056" v="369" actId="478"/>
          <ac:graphicFrameMkLst>
            <pc:docMk/>
            <pc:sldMk cId="3776818633" sldId="271"/>
            <ac:graphicFrameMk id="240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8.402" v="372" actId="478"/>
          <ac:graphicFrameMkLst>
            <pc:docMk/>
            <pc:sldMk cId="3776818633" sldId="271"/>
            <ac:graphicFrameMk id="241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49.601" v="373" actId="478"/>
          <ac:graphicFrameMkLst>
            <pc:docMk/>
            <pc:sldMk cId="3776818633" sldId="271"/>
            <ac:graphicFrameMk id="242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57.921" v="379" actId="478"/>
          <ac:graphicFrameMkLst>
            <pc:docMk/>
            <pc:sldMk cId="3776818633" sldId="271"/>
            <ac:graphicFrameMk id="245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7:59.614" v="381" actId="478"/>
          <ac:graphicFrameMkLst>
            <pc:docMk/>
            <pc:sldMk cId="3776818633" sldId="271"/>
            <ac:graphicFrameMk id="247" creationId="{00000000-0000-0000-0000-000000000000}"/>
          </ac:graphicFrameMkLst>
        </pc:graphicFrameChg>
        <pc:graphicFrameChg chg="del mod">
          <ac:chgData name="Nguyễn Đoàn Xuân Bình" userId="e7663075-c39f-4d9d-a2ba-f0fc054c4526" providerId="ADAL" clId="{F374B673-51D5-4AD6-BD55-E45E5C58CC52}" dt="2023-04-04T07:28:00.599" v="383" actId="478"/>
          <ac:graphicFrameMkLst>
            <pc:docMk/>
            <pc:sldMk cId="3776818633" sldId="271"/>
            <ac:graphicFrameMk id="248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2.239" v="385" actId="478"/>
          <ac:graphicFrameMkLst>
            <pc:docMk/>
            <pc:sldMk cId="3776818633" sldId="271"/>
            <ac:graphicFrameMk id="249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1.407" v="384" actId="478"/>
          <ac:graphicFrameMkLst>
            <pc:docMk/>
            <pc:sldMk cId="3776818633" sldId="271"/>
            <ac:graphicFrameMk id="250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3.172" v="386" actId="478"/>
          <ac:graphicFrameMkLst>
            <pc:docMk/>
            <pc:sldMk cId="3776818633" sldId="271"/>
            <ac:graphicFrameMk id="252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5.995" v="389" actId="478"/>
          <ac:graphicFrameMkLst>
            <pc:docMk/>
            <pc:sldMk cId="3776818633" sldId="271"/>
            <ac:graphicFrameMk id="254" creationId="{00000000-0000-0000-0000-000000000000}"/>
          </ac:graphicFrameMkLst>
        </pc:graphicFrameChg>
        <pc:graphicFrameChg chg="del mod">
          <ac:chgData name="Nguyễn Đoàn Xuân Bình" userId="e7663075-c39f-4d9d-a2ba-f0fc054c4526" providerId="ADAL" clId="{F374B673-51D5-4AD6-BD55-E45E5C58CC52}" dt="2023-04-04T07:28:06.726" v="391" actId="478"/>
          <ac:graphicFrameMkLst>
            <pc:docMk/>
            <pc:sldMk cId="3776818633" sldId="271"/>
            <ac:graphicFrameMk id="255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8.107" v="393" actId="478"/>
          <ac:graphicFrameMkLst>
            <pc:docMk/>
            <pc:sldMk cId="3776818633" sldId="271"/>
            <ac:graphicFrameMk id="256" creationId="{00000000-0000-0000-0000-000000000000}"/>
          </ac:graphicFrameMkLst>
        </pc:graphicFrameChg>
        <pc:graphicFrameChg chg="del">
          <ac:chgData name="Nguyễn Đoàn Xuân Bình" userId="e7663075-c39f-4d9d-a2ba-f0fc054c4526" providerId="ADAL" clId="{F374B673-51D5-4AD6-BD55-E45E5C58CC52}" dt="2023-04-04T07:28:07.340" v="392" actId="478"/>
          <ac:graphicFrameMkLst>
            <pc:docMk/>
            <pc:sldMk cId="3776818633" sldId="271"/>
            <ac:graphicFrameMk id="257" creationId="{00000000-0000-0000-0000-000000000000}"/>
          </ac:graphicFrameMkLst>
        </pc:graphicFrameChg>
        <pc:picChg chg="add del mod">
          <ac:chgData name="Nguyễn Đoàn Xuân Bình" userId="e7663075-c39f-4d9d-a2ba-f0fc054c4526" providerId="ADAL" clId="{F374B673-51D5-4AD6-BD55-E45E5C58CC52}" dt="2023-04-04T07:31:15.431" v="396"/>
          <ac:picMkLst>
            <pc:docMk/>
            <pc:sldMk cId="3776818633" sldId="271"/>
            <ac:picMk id="4" creationId="{304EBFCC-2C22-7F20-430F-70C45466148E}"/>
          </ac:picMkLst>
        </pc:picChg>
        <pc:picChg chg="add mod">
          <ac:chgData name="Nguyễn Đoàn Xuân Bình" userId="e7663075-c39f-4d9d-a2ba-f0fc054c4526" providerId="ADAL" clId="{F374B673-51D5-4AD6-BD55-E45E5C58CC52}" dt="2023-04-04T07:31:53.847" v="406" actId="1076"/>
          <ac:picMkLst>
            <pc:docMk/>
            <pc:sldMk cId="3776818633" sldId="271"/>
            <ac:picMk id="12" creationId="{176F297C-19A9-2CBB-DEC4-5D5D80D35199}"/>
          </ac:picMkLst>
        </pc:picChg>
        <pc:picChg chg="mod">
          <ac:chgData name="Nguyễn Đoàn Xuân Bình" userId="e7663075-c39f-4d9d-a2ba-f0fc054c4526" providerId="ADAL" clId="{F374B673-51D5-4AD6-BD55-E45E5C58CC52}" dt="2023-04-04T07:31:24.548" v="399" actId="14100"/>
          <ac:picMkLst>
            <pc:docMk/>
            <pc:sldMk cId="3776818633" sldId="271"/>
            <ac:picMk id="243" creationId="{00000000-0000-0000-0000-000000000000}"/>
          </ac:picMkLst>
        </pc:picChg>
      </pc:sldChg>
      <pc:sldChg chg="del">
        <pc:chgData name="Nguyễn Đoàn Xuân Bình" userId="e7663075-c39f-4d9d-a2ba-f0fc054c4526" providerId="ADAL" clId="{F374B673-51D5-4AD6-BD55-E45E5C58CC52}" dt="2023-04-04T08:06:05.293" v="484" actId="47"/>
        <pc:sldMkLst>
          <pc:docMk/>
          <pc:sldMk cId="1711288230" sldId="272"/>
        </pc:sldMkLst>
      </pc:sldChg>
      <pc:sldChg chg="modSp">
        <pc:chgData name="Nguyễn Đoàn Xuân Bình" userId="e7663075-c39f-4d9d-a2ba-f0fc054c4526" providerId="ADAL" clId="{F374B673-51D5-4AD6-BD55-E45E5C58CC52}" dt="2023-04-04T08:06:09.781" v="493" actId="20577"/>
        <pc:sldMkLst>
          <pc:docMk/>
          <pc:sldMk cId="1245461539" sldId="273"/>
        </pc:sldMkLst>
        <pc:spChg chg="mod">
          <ac:chgData name="Nguyễn Đoàn Xuân Bình" userId="e7663075-c39f-4d9d-a2ba-f0fc054c4526" providerId="ADAL" clId="{F374B673-51D5-4AD6-BD55-E45E5C58CC52}" dt="2023-04-04T08:06:09.781" v="493" actId="20577"/>
          <ac:spMkLst>
            <pc:docMk/>
            <pc:sldMk cId="1245461539" sldId="273"/>
            <ac:spMk id="20" creationId="{226C22F6-9E0E-465C-8CD9-53C7568905B8}"/>
          </ac:spMkLst>
        </pc:spChg>
      </pc:sldChg>
      <pc:sldChg chg="del">
        <pc:chgData name="Nguyễn Đoàn Xuân Bình" userId="e7663075-c39f-4d9d-a2ba-f0fc054c4526" providerId="ADAL" clId="{F374B673-51D5-4AD6-BD55-E45E5C58CC52}" dt="2023-04-04T08:09:30.118" v="571" actId="47"/>
        <pc:sldMkLst>
          <pc:docMk/>
          <pc:sldMk cId="1045958757" sldId="274"/>
        </pc:sldMkLst>
      </pc:sldChg>
      <pc:sldChg chg="del">
        <pc:chgData name="Nguyễn Đoàn Xuân Bình" userId="e7663075-c39f-4d9d-a2ba-f0fc054c4526" providerId="ADAL" clId="{F374B673-51D5-4AD6-BD55-E45E5C58CC52}" dt="2023-04-04T08:25:17.025" v="573" actId="47"/>
        <pc:sldMkLst>
          <pc:docMk/>
          <pc:sldMk cId="489237295" sldId="277"/>
        </pc:sldMkLst>
      </pc:sldChg>
      <pc:sldChg chg="modSp mod modAnim">
        <pc:chgData name="Nguyễn Đoàn Xuân Bình" userId="e7663075-c39f-4d9d-a2ba-f0fc054c4526" providerId="ADAL" clId="{F374B673-51D5-4AD6-BD55-E45E5C58CC52}" dt="2023-04-04T08:09:25.223" v="570" actId="20577"/>
        <pc:sldMkLst>
          <pc:docMk/>
          <pc:sldMk cId="646407284" sldId="279"/>
        </pc:sldMkLst>
        <pc:spChg chg="mod">
          <ac:chgData name="Nguyễn Đoàn Xuân Bình" userId="e7663075-c39f-4d9d-a2ba-f0fc054c4526" providerId="ADAL" clId="{F374B673-51D5-4AD6-BD55-E45E5C58CC52}" dt="2023-04-04T08:07:25.115" v="507" actId="1076"/>
          <ac:spMkLst>
            <pc:docMk/>
            <pc:sldMk cId="646407284" sldId="279"/>
            <ac:spMk id="44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7:49.753" v="512" actId="20577"/>
          <ac:spMkLst>
            <pc:docMk/>
            <pc:sldMk cId="646407284" sldId="279"/>
            <ac:spMk id="56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9:25.223" v="570" actId="20577"/>
          <ac:spMkLst>
            <pc:docMk/>
            <pc:sldMk cId="646407284" sldId="279"/>
            <ac:spMk id="59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8:33.732" v="540" actId="20577"/>
          <ac:spMkLst>
            <pc:docMk/>
            <pc:sldMk cId="646407284" sldId="279"/>
            <ac:spMk id="62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8:22.698" v="537" actId="1076"/>
          <ac:spMkLst>
            <pc:docMk/>
            <pc:sldMk cId="646407284" sldId="279"/>
            <ac:spMk id="68" creationId="{00000000-0000-0000-0000-000000000000}"/>
          </ac:spMkLst>
        </pc:spChg>
        <pc:spChg chg="mod">
          <ac:chgData name="Nguyễn Đoàn Xuân Bình" userId="e7663075-c39f-4d9d-a2ba-f0fc054c4526" providerId="ADAL" clId="{F374B673-51D5-4AD6-BD55-E45E5C58CC52}" dt="2023-04-04T08:09:16.786" v="567" actId="20577"/>
          <ac:spMkLst>
            <pc:docMk/>
            <pc:sldMk cId="646407284" sldId="279"/>
            <ac:spMk id="71" creationId="{00000000-0000-0000-0000-000000000000}"/>
          </ac:spMkLst>
        </pc:spChg>
        <pc:grpChg chg="mod">
          <ac:chgData name="Nguyễn Đoàn Xuân Bình" userId="e7663075-c39f-4d9d-a2ba-f0fc054c4526" providerId="ADAL" clId="{F374B673-51D5-4AD6-BD55-E45E5C58CC52}" dt="2023-04-04T08:07:19.558" v="506" actId="255"/>
          <ac:grpSpMkLst>
            <pc:docMk/>
            <pc:sldMk cId="646407284" sldId="279"/>
            <ac:grpSpMk id="42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7:37.789" v="509" actId="1076"/>
          <ac:grpSpMkLst>
            <pc:docMk/>
            <pc:sldMk cId="646407284" sldId="279"/>
            <ac:grpSpMk id="54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8:18.478" v="536" actId="255"/>
          <ac:grpSpMkLst>
            <pc:docMk/>
            <pc:sldMk cId="646407284" sldId="279"/>
            <ac:grpSpMk id="66" creationId="{00000000-0000-0000-0000-000000000000}"/>
          </ac:grpSpMkLst>
        </pc:grpChg>
        <pc:grpChg chg="mod">
          <ac:chgData name="Nguyễn Đoàn Xuân Bình" userId="e7663075-c39f-4d9d-a2ba-f0fc054c4526" providerId="ADAL" clId="{F374B673-51D5-4AD6-BD55-E45E5C58CC52}" dt="2023-04-04T08:08:55.143" v="563" actId="255"/>
          <ac:grpSpMkLst>
            <pc:docMk/>
            <pc:sldMk cId="646407284" sldId="279"/>
            <ac:grpSpMk id="69" creationId="{00000000-0000-0000-0000-000000000000}"/>
          </ac:grpSpMkLst>
        </pc:grpChg>
        <pc:picChg chg="mod">
          <ac:chgData name="Nguyễn Đoàn Xuân Bình" userId="e7663075-c39f-4d9d-a2ba-f0fc054c4526" providerId="ADAL" clId="{F374B673-51D5-4AD6-BD55-E45E5C58CC52}" dt="2023-04-04T08:07:19.558" v="506" actId="255"/>
          <ac:picMkLst>
            <pc:docMk/>
            <pc:sldMk cId="646407284" sldId="279"/>
            <ac:picMk id="43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7:37.789" v="509" actId="1076"/>
          <ac:picMkLst>
            <pc:docMk/>
            <pc:sldMk cId="646407284" sldId="279"/>
            <ac:picMk id="55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8:18.478" v="536" actId="255"/>
          <ac:picMkLst>
            <pc:docMk/>
            <pc:sldMk cId="646407284" sldId="279"/>
            <ac:picMk id="67" creationId="{00000000-0000-0000-0000-000000000000}"/>
          </ac:picMkLst>
        </pc:picChg>
        <pc:picChg chg="mod">
          <ac:chgData name="Nguyễn Đoàn Xuân Bình" userId="e7663075-c39f-4d9d-a2ba-f0fc054c4526" providerId="ADAL" clId="{F374B673-51D5-4AD6-BD55-E45E5C58CC52}" dt="2023-04-04T08:08:55.143" v="563" actId="255"/>
          <ac:picMkLst>
            <pc:docMk/>
            <pc:sldMk cId="646407284" sldId="279"/>
            <ac:picMk id="70" creationId="{00000000-0000-0000-0000-000000000000}"/>
          </ac:picMkLst>
        </pc:picChg>
      </pc:sldChg>
      <pc:sldChg chg="addSp delSp modSp new mod ord modAnim">
        <pc:chgData name="Nguyễn Đoàn Xuân Bình" userId="e7663075-c39f-4d9d-a2ba-f0fc054c4526" providerId="ADAL" clId="{F374B673-51D5-4AD6-BD55-E45E5C58CC52}" dt="2023-04-04T07:41:43.931" v="457" actId="1076"/>
        <pc:sldMkLst>
          <pc:docMk/>
          <pc:sldMk cId="4077753038" sldId="280"/>
        </pc:sldMkLst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2" creationId="{6345F704-6A3B-03BF-F19E-62D518C5785B}"/>
          </ac:spMkLst>
        </pc:spChg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3" creationId="{B4B90D8A-E6C4-75BF-D1DB-FD077C8BBBC5}"/>
          </ac:spMkLst>
        </pc:spChg>
        <pc:spChg chg="add del mod">
          <ac:chgData name="Nguyễn Đoàn Xuân Bình" userId="e7663075-c39f-4d9d-a2ba-f0fc054c4526" providerId="ADAL" clId="{F374B673-51D5-4AD6-BD55-E45E5C58CC52}" dt="2023-04-04T07:35:16.793" v="446"/>
          <ac:spMkLst>
            <pc:docMk/>
            <pc:sldMk cId="4077753038" sldId="280"/>
            <ac:spMk id="4" creationId="{B9F4453C-C8D1-C998-85D1-D1435C83B891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0" creationId="{56F0BAE1-3960-6368-2C3A-2DA33DC88E01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1" creationId="{451B968E-FB99-E6AF-1EAC-3FF6224E9943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2" creationId="{72B5C8CA-E663-C32E-4108-9F1F7FAC38A2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4" creationId="{7077198A-479D-A0EC-6465-1B71698C85B0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5" creationId="{BCFDAA0F-DB35-7BAE-6F2A-552C1C1BF9FD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6" creationId="{3E906025-9FEB-B40B-406E-D85431C8BA59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7" creationId="{8D7733AC-7E2E-C6B4-4F97-5059CECEA418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8" creationId="{142F6006-FEBC-6773-A37B-28E7E23C6BAA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19" creationId="{BF8D2EF4-F0B5-1191-75FD-2044E82FF14F}"/>
          </ac:spMkLst>
        </pc:spChg>
        <pc:spChg chg="mod">
          <ac:chgData name="Nguyễn Đoàn Xuân Bình" userId="e7663075-c39f-4d9d-a2ba-f0fc054c4526" providerId="ADAL" clId="{F374B673-51D5-4AD6-BD55-E45E5C58CC52}" dt="2023-04-04T07:35:15.051" v="445"/>
          <ac:spMkLst>
            <pc:docMk/>
            <pc:sldMk cId="4077753038" sldId="280"/>
            <ac:spMk id="20" creationId="{95238E53-B2CD-7D6E-3FD4-7C4DC3F9D618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6" creationId="{04247806-1EAF-E5FF-875C-0FEDBBC690ED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7" creationId="{FDA9513E-DDF0-D37C-3110-148F8B09195B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28" creationId="{6F00F0AB-F2DA-2EB3-AFB8-FFED087683FE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0" creationId="{8844B0D3-5B92-57BB-D753-9081B6E67391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1" creationId="{03EE9DF3-DB95-0125-4B79-2DDC1D886CBF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2" creationId="{E4F07F0C-2399-F9E4-BB04-A263CC5EA756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3" creationId="{3C2741FE-695E-8218-8C3F-A3967642F0D3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4" creationId="{8FF87B03-661A-A08C-C8DC-4A62FF3A9F01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5" creationId="{5492BD19-3F4F-D6CE-1E6F-2B773C8E9D56}"/>
          </ac:spMkLst>
        </pc:spChg>
        <pc:spChg chg="mod">
          <ac:chgData name="Nguyễn Đoàn Xuân Bình" userId="e7663075-c39f-4d9d-a2ba-f0fc054c4526" providerId="ADAL" clId="{F374B673-51D5-4AD6-BD55-E45E5C58CC52}" dt="2023-04-04T07:35:34.626" v="449"/>
          <ac:spMkLst>
            <pc:docMk/>
            <pc:sldMk cId="4077753038" sldId="280"/>
            <ac:spMk id="36" creationId="{265419BD-ECF9-686C-D91C-DF360FBB4D5D}"/>
          </ac:spMkLst>
        </pc:spChg>
        <pc:spChg chg="add mod">
          <ac:chgData name="Nguyễn Đoàn Xuân Bình" userId="e7663075-c39f-4d9d-a2ba-f0fc054c4526" providerId="ADAL" clId="{F374B673-51D5-4AD6-BD55-E45E5C58CC52}" dt="2023-04-04T07:35:55.538" v="455" actId="1076"/>
          <ac:spMkLst>
            <pc:docMk/>
            <pc:sldMk cId="4077753038" sldId="280"/>
            <ac:spMk id="37" creationId="{268630A0-386C-7FC6-9944-35AB4CB9B017}"/>
          </ac:spMkLst>
        </pc:spChg>
        <pc:spChg chg="add mod">
          <ac:chgData name="Nguyễn Đoàn Xuân Bình" userId="e7663075-c39f-4d9d-a2ba-f0fc054c4526" providerId="ADAL" clId="{F374B673-51D5-4AD6-BD55-E45E5C58CC52}" dt="2023-04-04T07:35:39.237" v="450" actId="1076"/>
          <ac:spMkLst>
            <pc:docMk/>
            <pc:sldMk cId="4077753038" sldId="280"/>
            <ac:spMk id="38" creationId="{993F31D8-F1FD-6229-2F79-BBE494AE9207}"/>
          </ac:spMkLst>
        </pc:spChg>
        <pc:grpChg chg="add del mod">
          <ac:chgData name="Nguyễn Đoàn Xuân Bình" userId="e7663075-c39f-4d9d-a2ba-f0fc054c4526" providerId="ADAL" clId="{F374B673-51D5-4AD6-BD55-E45E5C58CC52}" dt="2023-04-04T07:35:16.793" v="446"/>
          <ac:grpSpMkLst>
            <pc:docMk/>
            <pc:sldMk cId="4077753038" sldId="280"/>
            <ac:grpSpMk id="5" creationId="{7578AD1D-222F-1E68-56BC-369CE146339C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6" creationId="{945999F5-2D38-E98A-BC6F-FA9F3AFC2E2A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9" creationId="{41C430FB-7499-AC0B-CDF3-68275BB1D02E}"/>
          </ac:grpSpMkLst>
        </pc:grpChg>
        <pc:grpChg chg="mod">
          <ac:chgData name="Nguyễn Đoàn Xuân Bình" userId="e7663075-c39f-4d9d-a2ba-f0fc054c4526" providerId="ADAL" clId="{F374B673-51D5-4AD6-BD55-E45E5C58CC52}" dt="2023-04-04T07:35:15.051" v="445"/>
          <ac:grpSpMkLst>
            <pc:docMk/>
            <pc:sldMk cId="4077753038" sldId="280"/>
            <ac:grpSpMk id="13" creationId="{9FA6A13D-838F-3868-8120-5DEA0C11B16D}"/>
          </ac:grpSpMkLst>
        </pc:grpChg>
        <pc:grpChg chg="add mod">
          <ac:chgData name="Nguyễn Đoàn Xuân Bình" userId="e7663075-c39f-4d9d-a2ba-f0fc054c4526" providerId="ADAL" clId="{F374B673-51D5-4AD6-BD55-E45E5C58CC52}" dt="2023-04-04T07:35:39.237" v="450" actId="1076"/>
          <ac:grpSpMkLst>
            <pc:docMk/>
            <pc:sldMk cId="4077753038" sldId="280"/>
            <ac:grpSpMk id="21" creationId="{0B65187A-DCAD-37C1-4FAB-ACF8BBBF782E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2" creationId="{58AB0D71-48ED-3468-35C1-4EAA056E0E5E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5" creationId="{F506D434-0DF8-1D6E-0C78-9A447A66BF72}"/>
          </ac:grpSpMkLst>
        </pc:grpChg>
        <pc:grpChg chg="mod">
          <ac:chgData name="Nguyễn Đoàn Xuân Bình" userId="e7663075-c39f-4d9d-a2ba-f0fc054c4526" providerId="ADAL" clId="{F374B673-51D5-4AD6-BD55-E45E5C58CC52}" dt="2023-04-04T07:35:34.626" v="449"/>
          <ac:grpSpMkLst>
            <pc:docMk/>
            <pc:sldMk cId="4077753038" sldId="280"/>
            <ac:grpSpMk id="29" creationId="{4220AE8F-0882-DA80-287F-8000D7C7FE5F}"/>
          </ac:grpSpMkLst>
        </pc:grpChg>
        <pc:picChg chg="mod">
          <ac:chgData name="Nguyễn Đoàn Xuân Bình" userId="e7663075-c39f-4d9d-a2ba-f0fc054c4526" providerId="ADAL" clId="{F374B673-51D5-4AD6-BD55-E45E5C58CC52}" dt="2023-04-04T07:35:15.051" v="445"/>
          <ac:picMkLst>
            <pc:docMk/>
            <pc:sldMk cId="4077753038" sldId="280"/>
            <ac:picMk id="7" creationId="{AC15F456-60A7-86F8-59A3-B514CB92C76D}"/>
          </ac:picMkLst>
        </pc:picChg>
        <pc:picChg chg="mod">
          <ac:chgData name="Nguyễn Đoàn Xuân Bình" userId="e7663075-c39f-4d9d-a2ba-f0fc054c4526" providerId="ADAL" clId="{F374B673-51D5-4AD6-BD55-E45E5C58CC52}" dt="2023-04-04T07:35:15.051" v="445"/>
          <ac:picMkLst>
            <pc:docMk/>
            <pc:sldMk cId="4077753038" sldId="280"/>
            <ac:picMk id="8" creationId="{F8AED474-5756-9CFC-22B5-25929858CA27}"/>
          </ac:picMkLst>
        </pc:picChg>
        <pc:picChg chg="mod">
          <ac:chgData name="Nguyễn Đoàn Xuân Bình" userId="e7663075-c39f-4d9d-a2ba-f0fc054c4526" providerId="ADAL" clId="{F374B673-51D5-4AD6-BD55-E45E5C58CC52}" dt="2023-04-04T07:35:34.626" v="449"/>
          <ac:picMkLst>
            <pc:docMk/>
            <pc:sldMk cId="4077753038" sldId="280"/>
            <ac:picMk id="23" creationId="{D7B85663-CA4B-CF5D-F798-6A544ADCCC06}"/>
          </ac:picMkLst>
        </pc:picChg>
        <pc:picChg chg="mod">
          <ac:chgData name="Nguyễn Đoàn Xuân Bình" userId="e7663075-c39f-4d9d-a2ba-f0fc054c4526" providerId="ADAL" clId="{F374B673-51D5-4AD6-BD55-E45E5C58CC52}" dt="2023-04-04T07:35:34.626" v="449"/>
          <ac:picMkLst>
            <pc:docMk/>
            <pc:sldMk cId="4077753038" sldId="280"/>
            <ac:picMk id="24" creationId="{E8E61A46-5D05-FE47-A83B-D6EBECBF5AEA}"/>
          </ac:picMkLst>
        </pc:picChg>
        <pc:picChg chg="add mod">
          <ac:chgData name="Nguyễn Đoàn Xuân Bình" userId="e7663075-c39f-4d9d-a2ba-f0fc054c4526" providerId="ADAL" clId="{F374B673-51D5-4AD6-BD55-E45E5C58CC52}" dt="2023-04-04T07:41:43.931" v="457" actId="1076"/>
          <ac:picMkLst>
            <pc:docMk/>
            <pc:sldMk cId="4077753038" sldId="280"/>
            <ac:picMk id="39" creationId="{40A05633-F611-72E7-D7D4-5B1732EA98F3}"/>
          </ac:picMkLst>
        </pc:picChg>
      </pc:sldChg>
      <pc:sldChg chg="addSp delSp modSp new mod delAnim modAnim">
        <pc:chgData name="Nguyễn Đoàn Xuân Bình" userId="e7663075-c39f-4d9d-a2ba-f0fc054c4526" providerId="ADAL" clId="{F374B673-51D5-4AD6-BD55-E45E5C58CC52}" dt="2023-04-04T08:05:08.962" v="482" actId="478"/>
        <pc:sldMkLst>
          <pc:docMk/>
          <pc:sldMk cId="4065086117" sldId="281"/>
        </pc:sldMkLst>
        <pc:spChg chg="add del mod">
          <ac:chgData name="Nguyễn Đoàn Xuân Bình" userId="e7663075-c39f-4d9d-a2ba-f0fc054c4526" providerId="ADAL" clId="{F374B673-51D5-4AD6-BD55-E45E5C58CC52}" dt="2023-04-04T08:05:08.962" v="482" actId="478"/>
          <ac:spMkLst>
            <pc:docMk/>
            <pc:sldMk cId="4065086117" sldId="281"/>
            <ac:spMk id="2" creationId="{681A8151-7F3C-6201-8F88-6811768129EC}"/>
          </ac:spMkLst>
        </pc:spChg>
        <pc:spChg chg="add mod">
          <ac:chgData name="Nguyễn Đoàn Xuân Bình" userId="e7663075-c39f-4d9d-a2ba-f0fc054c4526" providerId="ADAL" clId="{F374B673-51D5-4AD6-BD55-E45E5C58CC52}" dt="2023-04-04T07:43:04.722" v="474" actId="2711"/>
          <ac:spMkLst>
            <pc:docMk/>
            <pc:sldMk cId="4065086117" sldId="281"/>
            <ac:spMk id="3" creationId="{2E6BC058-1702-ACF6-9DCE-56CBACA203A4}"/>
          </ac:spMkLst>
        </pc:spChg>
        <pc:spChg chg="add mod">
          <ac:chgData name="Nguyễn Đoàn Xuân Bình" userId="e7663075-c39f-4d9d-a2ba-f0fc054c4526" providerId="ADAL" clId="{F374B673-51D5-4AD6-BD55-E45E5C58CC52}" dt="2023-04-04T07:43:14.652" v="476" actId="1076"/>
          <ac:spMkLst>
            <pc:docMk/>
            <pc:sldMk cId="4065086117" sldId="281"/>
            <ac:spMk id="5" creationId="{0C3DC416-977C-77FE-85A6-70B88A6FB497}"/>
          </ac:spMkLst>
        </pc:spChg>
        <pc:picChg chg="add mod">
          <ac:chgData name="Nguyễn Đoàn Xuân Bình" userId="e7663075-c39f-4d9d-a2ba-f0fc054c4526" providerId="ADAL" clId="{F374B673-51D5-4AD6-BD55-E45E5C58CC52}" dt="2023-04-04T07:42:40.285" v="467" actId="14100"/>
          <ac:picMkLst>
            <pc:docMk/>
            <pc:sldMk cId="4065086117" sldId="281"/>
            <ac:picMk id="4" creationId="{333784EA-913D-77D7-C1DE-06E274FB1255}"/>
          </ac:picMkLst>
        </pc:picChg>
        <pc:picChg chg="add mod">
          <ac:chgData name="Nguyễn Đoàn Xuân Bình" userId="e7663075-c39f-4d9d-a2ba-f0fc054c4526" providerId="ADAL" clId="{F374B673-51D5-4AD6-BD55-E45E5C58CC52}" dt="2023-04-04T07:43:53.356" v="481" actId="14100"/>
          <ac:picMkLst>
            <pc:docMk/>
            <pc:sldMk cId="4065086117" sldId="281"/>
            <ac:picMk id="6" creationId="{4B626F5B-23C0-C5B3-57D0-D3664E294ACF}"/>
          </ac:picMkLst>
        </pc:picChg>
      </pc:sldChg>
      <pc:sldChg chg="add">
        <pc:chgData name="Nguyễn Đoàn Xuân Bình" userId="e7663075-c39f-4d9d-a2ba-f0fc054c4526" providerId="ADAL" clId="{F374B673-51D5-4AD6-BD55-E45E5C58CC52}" dt="2023-04-04T08:25:14.456" v="572"/>
        <pc:sldMkLst>
          <pc:docMk/>
          <pc:sldMk cId="711500281" sldId="7217"/>
        </pc:sldMkLst>
      </pc:sldChg>
      <pc:sldMasterChg chg="delSp mod">
        <pc:chgData name="Nguyễn Đoàn Xuân Bình" userId="e7663075-c39f-4d9d-a2ba-f0fc054c4526" providerId="ADAL" clId="{F374B673-51D5-4AD6-BD55-E45E5C58CC52}" dt="2023-04-04T08:28:57.973" v="576" actId="478"/>
        <pc:sldMasterMkLst>
          <pc:docMk/>
          <pc:sldMasterMk cId="412997278" sldId="2147483660"/>
        </pc:sldMasterMkLst>
        <pc:spChg chg="del">
          <ac:chgData name="Nguyễn Đoàn Xuân Bình" userId="e7663075-c39f-4d9d-a2ba-f0fc054c4526" providerId="ADAL" clId="{F374B673-51D5-4AD6-BD55-E45E5C58CC52}" dt="2023-04-04T08:28:57.973" v="576" actId="478"/>
          <ac:spMkLst>
            <pc:docMk/>
            <pc:sldMasterMk cId="412997278" sldId="2147483660"/>
            <ac:spMk id="9" creationId="{00000000-0000-0000-0000-000000000000}"/>
          </ac:spMkLst>
        </pc:spChg>
      </pc:sldMasterChg>
      <pc:sldMasterChg chg="addSp modSp">
        <pc:chgData name="Nguyễn Đoàn Xuân Bình" userId="e7663075-c39f-4d9d-a2ba-f0fc054c4526" providerId="ADAL" clId="{F374B673-51D5-4AD6-BD55-E45E5C58CC52}" dt="2023-04-04T08:28:52.552" v="575"/>
        <pc:sldMasterMkLst>
          <pc:docMk/>
          <pc:sldMasterMk cId="1578619559" sldId="2147483672"/>
        </pc:sldMasterMkLst>
        <pc:spChg chg="add mod">
          <ac:chgData name="Nguyễn Đoàn Xuân Bình" userId="e7663075-c39f-4d9d-a2ba-f0fc054c4526" providerId="ADAL" clId="{F374B673-51D5-4AD6-BD55-E45E5C58CC52}" dt="2023-04-04T08:28:52.552" v="575"/>
          <ac:spMkLst>
            <pc:docMk/>
            <pc:sldMasterMk cId="1578619559" sldId="2147483672"/>
            <ac:spMk id="3" creationId="{8D7A580F-BD45-790D-FC45-DE098761092B}"/>
          </ac:spMkLst>
        </pc:spChg>
        <pc:picChg chg="add mod">
          <ac:chgData name="Nguyễn Đoàn Xuân Bình" userId="e7663075-c39f-4d9d-a2ba-f0fc054c4526" providerId="ADAL" clId="{F374B673-51D5-4AD6-BD55-E45E5C58CC52}" dt="2023-04-04T08:28:52.552" v="575"/>
          <ac:picMkLst>
            <pc:docMk/>
            <pc:sldMasterMk cId="1578619559" sldId="2147483672"/>
            <ac:picMk id="2" creationId="{259AFA0A-5E75-17B2-9649-6717F93FD3D1}"/>
          </ac:picMkLst>
        </pc:picChg>
      </pc:sldMasterChg>
      <pc:sldMasterChg chg="addSp modSp">
        <pc:chgData name="Nguyễn Đoàn Xuân Bình" userId="e7663075-c39f-4d9d-a2ba-f0fc054c4526" providerId="ADAL" clId="{F374B673-51D5-4AD6-BD55-E45E5C58CC52}" dt="2023-04-04T08:28:47.249" v="574"/>
        <pc:sldMasterMkLst>
          <pc:docMk/>
          <pc:sldMasterMk cId="3772807031" sldId="2147483684"/>
        </pc:sldMasterMkLst>
        <pc:spChg chg="add mod">
          <ac:chgData name="Nguyễn Đoàn Xuân Bình" userId="e7663075-c39f-4d9d-a2ba-f0fc054c4526" providerId="ADAL" clId="{F374B673-51D5-4AD6-BD55-E45E5C58CC52}" dt="2023-04-04T08:28:47.249" v="574"/>
          <ac:spMkLst>
            <pc:docMk/>
            <pc:sldMasterMk cId="3772807031" sldId="2147483684"/>
            <ac:spMk id="8" creationId="{F4A27E5B-B03C-D8AA-E7EC-0B789CE0FA1C}"/>
          </ac:spMkLst>
        </pc:spChg>
        <pc:picChg chg="add mod">
          <ac:chgData name="Nguyễn Đoàn Xuân Bình" userId="e7663075-c39f-4d9d-a2ba-f0fc054c4526" providerId="ADAL" clId="{F374B673-51D5-4AD6-BD55-E45E5C58CC52}" dt="2023-04-04T08:28:47.249" v="574"/>
          <ac:picMkLst>
            <pc:docMk/>
            <pc:sldMasterMk cId="3772807031" sldId="2147483684"/>
            <ac:picMk id="7" creationId="{0A63E57B-BCB7-60DF-A78F-D20427A1775F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SĐT ZALO : 0382348780 - 0984848929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6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1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40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9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47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8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5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68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41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308" y="-40726"/>
            <a:ext cx="1614308" cy="173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4884" y="6460827"/>
            <a:ext cx="740619" cy="7943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6457889"/>
            <a:ext cx="177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</a:rPr>
              <a:t>Măng</a:t>
            </a:r>
            <a:r>
              <a:rPr lang="en-US" sz="2000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</a:rPr>
              <a:t> Non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9719F4-A6AD-46B4-B92C-E8FE57E591A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7824F-6A8A-430B-B77F-695AA86A38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95" y="6900862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CE91E6-22BA-4064-953C-B286C68DF029}"/>
              </a:ext>
            </a:extLst>
          </p:cNvPr>
          <p:cNvSpPr txBox="1"/>
          <p:nvPr userDrawn="1"/>
        </p:nvSpPr>
        <p:spPr>
          <a:xfrm>
            <a:off x="3358239" y="792019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AFA0A-5E75-17B2-9649-6717F93FD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D7A580F-BD45-790D-FC45-DE098761092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3E57B-BCB7-60DF-A78F-D20427A17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4A27E5B-B03C-D8AA-E7EC-0B789CE0FA1C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5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9.png"/><Relationship Id="rId12" Type="http://schemas.microsoft.com/office/2007/relationships/hdphoto" Target="../media/hdphoto14.wdp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microsoft.com/office/2007/relationships/hdphoto" Target="../media/hdphoto11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microsoft.com/office/2007/relationships/hdphoto" Target="../media/hdphoto13.wdp"/><Relationship Id="rId4" Type="http://schemas.openxmlformats.org/officeDocument/2006/relationships/image" Target="../media/image47.jpg"/><Relationship Id="rId9" Type="http://schemas.openxmlformats.org/officeDocument/2006/relationships/image" Target="../media/image50.pn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image" Target="../media/image47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microsoft.com/office/2007/relationships/hdphoto" Target="../media/hdphoto16.wdp"/><Relationship Id="rId5" Type="http://schemas.openxmlformats.org/officeDocument/2006/relationships/image" Target="../media/image55.png"/><Relationship Id="rId1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microsoft.com/office/2007/relationships/hdphoto" Target="../media/hdphoto11.wdp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8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slide" Target="slide5.xml"/><Relationship Id="rId5" Type="http://schemas.openxmlformats.org/officeDocument/2006/relationships/image" Target="../media/image24.jpe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11" Type="http://schemas.openxmlformats.org/officeDocument/2006/relationships/slide" Target="slide5.xml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1282391" y="1297213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7101" y="191339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1971033" y="2191651"/>
            <a:ext cx="8677608" cy="2808641"/>
            <a:chOff x="2077049" y="2191651"/>
            <a:chExt cx="8677608" cy="28086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6C22F6-9E0E-465C-8CD9-53C7568905B8}"/>
                </a:ext>
              </a:extLst>
            </p:cNvPr>
            <p:cNvSpPr txBox="1"/>
            <p:nvPr/>
          </p:nvSpPr>
          <p:spPr>
            <a:xfrm>
              <a:off x="2077049" y="2199525"/>
              <a:ext cx="857747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Crocante" panose="02000000000000000000" pitchFamily="2" charset="0"/>
                </a:rPr>
                <a:t>ÔN TẬP CHƯƠNG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7 Crocante" panose="02000000000000000000" pitchFamily="2" charset="0"/>
                </a:rPr>
                <a:t>(</a:t>
              </a:r>
              <a:r>
                <a:rPr kumimoji="0" lang="en-US" sz="88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7 Crocante" panose="02000000000000000000" pitchFamily="2" charset="0"/>
                </a:rPr>
                <a:t>TiếT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7 Crocante" panose="02000000000000000000" pitchFamily="2" charset="0"/>
                </a:rPr>
                <a:t> 2)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6C22F6-9E0E-465C-8CD9-53C7568905B8}"/>
                </a:ext>
              </a:extLst>
            </p:cNvPr>
            <p:cNvSpPr txBox="1"/>
            <p:nvPr/>
          </p:nvSpPr>
          <p:spPr>
            <a:xfrm>
              <a:off x="2177187" y="2191651"/>
              <a:ext cx="857747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>
                  <a:ln>
                    <a:solidFill>
                      <a:srgbClr val="2AAA7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latin typeface="#9Slide07 Crocante" panose="02000000000000000000" pitchFamily="2" charset="0"/>
                </a:rPr>
                <a:t>ÔN TẬP CHƯƠNG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srgbClr val="2AAA7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uLnTx/>
                  <a:uFillTx/>
                  <a:latin typeface="#9Slide07 Crocante" panose="02000000000000000000" pitchFamily="2" charset="0"/>
                </a:rPr>
                <a:t>(TIẾT 2</a:t>
              </a:r>
              <a:r>
                <a:rPr lang="en-US" sz="8800" dirty="0">
                  <a:ln>
                    <a:solidFill>
                      <a:srgbClr val="2AAA7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29997" dir="5400000" sy="-100000" algn="bl" rotWithShape="0"/>
                  </a:effectLst>
                  <a:latin typeface="#9Slide07 Crocante" panose="02000000000000000000" pitchFamily="2" charset="0"/>
                </a:rPr>
                <a:t>)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7 Crocante" panose="02000000000000000000" pitchFamily="2" charset="0"/>
              </a:endParaRPr>
            </a:p>
          </p:txBody>
        </p:sp>
      </p:grpSp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36089" y="2864752"/>
            <a:ext cx="2443212" cy="347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10023906" y="2914112"/>
            <a:ext cx="2695906" cy="343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9DA18-ACCA-426E-8335-832BEC8327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1" y="5343177"/>
            <a:ext cx="673126" cy="11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1660909" y="1851726"/>
            <a:ext cx="6701883" cy="33106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9519" y="5211765"/>
            <a:ext cx="1582856" cy="1832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90"/>
          <p:cNvSpPr txBox="1">
            <a:spLocks noChangeArrowheads="1"/>
          </p:cNvSpPr>
          <p:nvPr/>
        </p:nvSpPr>
        <p:spPr bwMode="auto">
          <a:xfrm>
            <a:off x="244892" y="476368"/>
            <a:ext cx="310047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srgbClr val="2AAA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noProof="0" dirty="0" err="1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4800" b="1" noProof="0" dirty="0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noProof="0" dirty="0" err="1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800" b="1" noProof="0" dirty="0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noProof="0" dirty="0" err="1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4800" b="1" noProof="0" dirty="0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noProof="0" dirty="0" err="1">
                <a:solidFill>
                  <a:srgbClr val="2AAA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4800" b="1" noProof="0" dirty="0">
              <a:solidFill>
                <a:srgbClr val="2AAA7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AA7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88" y="3289609"/>
            <a:ext cx="3852256" cy="3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50ACB7-6C98-D2D3-72C1-349DFB328356}"/>
              </a:ext>
            </a:extLst>
          </p:cNvPr>
          <p:cNvGrpSpPr/>
          <p:nvPr/>
        </p:nvGrpSpPr>
        <p:grpSpPr>
          <a:xfrm>
            <a:off x="3303658" y="1708578"/>
            <a:ext cx="1123898" cy="1478353"/>
            <a:chOff x="1933616" y="4498692"/>
            <a:chExt cx="1123898" cy="14783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5B5612-0EDC-A0CB-B24B-D1B10430B15E}"/>
                </a:ext>
              </a:extLst>
            </p:cNvPr>
            <p:cNvSpPr txBox="1"/>
            <p:nvPr/>
          </p:nvSpPr>
          <p:spPr>
            <a:xfrm>
              <a:off x="2185448" y="4498692"/>
              <a:ext cx="671979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47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35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968182-94E1-E142-2C44-45C4C4891846}"/>
                </a:ext>
              </a:extLst>
            </p:cNvPr>
            <p:cNvSpPr txBox="1"/>
            <p:nvPr/>
          </p:nvSpPr>
          <p:spPr>
            <a:xfrm>
              <a:off x="1933616" y="4966423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F22403-0B98-2E2C-1BDE-815F16A9F2E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95971"/>
              <a:ext cx="103263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A1682D-BAAB-C743-0B09-F21548B3AB80}"/>
              </a:ext>
            </a:extLst>
          </p:cNvPr>
          <p:cNvGrpSpPr/>
          <p:nvPr/>
        </p:nvGrpSpPr>
        <p:grpSpPr>
          <a:xfrm>
            <a:off x="5814958" y="1717264"/>
            <a:ext cx="1037625" cy="1544949"/>
            <a:chOff x="1933616" y="4498692"/>
            <a:chExt cx="1037625" cy="15449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096B4B-1AFC-6CC8-A899-1337398B8A3B}"/>
                </a:ext>
              </a:extLst>
            </p:cNvPr>
            <p:cNvSpPr txBox="1"/>
            <p:nvPr/>
          </p:nvSpPr>
          <p:spPr>
            <a:xfrm>
              <a:off x="2185448" y="4498692"/>
              <a:ext cx="671979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82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47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FD01F8-F694-5AB8-6036-A2C5F2DA4CC7}"/>
                </a:ext>
              </a:extLst>
            </p:cNvPr>
            <p:cNvSpPr txBox="1"/>
            <p:nvPr/>
          </p:nvSpPr>
          <p:spPr>
            <a:xfrm>
              <a:off x="1933616" y="4966423"/>
              <a:ext cx="38985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–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9AC2A1-8890-BFDD-8632-11ACA2ADCC4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95971"/>
              <a:ext cx="94636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3B0873-99C9-8E31-6AD2-D2DC309BBCEC}"/>
              </a:ext>
            </a:extLst>
          </p:cNvPr>
          <p:cNvGrpSpPr/>
          <p:nvPr/>
        </p:nvGrpSpPr>
        <p:grpSpPr>
          <a:xfrm>
            <a:off x="8239028" y="1717264"/>
            <a:ext cx="1190016" cy="1478353"/>
            <a:chOff x="1933616" y="4498692"/>
            <a:chExt cx="1190016" cy="147835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50516F-5640-8F90-B153-C116072C5E52}"/>
                </a:ext>
              </a:extLst>
            </p:cNvPr>
            <p:cNvSpPr txBox="1"/>
            <p:nvPr/>
          </p:nvSpPr>
          <p:spPr>
            <a:xfrm>
              <a:off x="2185448" y="4498692"/>
              <a:ext cx="915635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526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147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A416E2-DC98-E0C9-F005-54F3E15CC651}"/>
                </a:ext>
              </a:extLst>
            </p:cNvPr>
            <p:cNvSpPr txBox="1"/>
            <p:nvPr/>
          </p:nvSpPr>
          <p:spPr>
            <a:xfrm>
              <a:off x="1933616" y="4966423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5C9E5C-8D4C-3A59-2335-6C371C3218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9310" y="5906604"/>
              <a:ext cx="102432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7AE85D-B025-4DFC-D9C8-6550CD84DAE3}"/>
              </a:ext>
            </a:extLst>
          </p:cNvPr>
          <p:cNvSpPr txBox="1"/>
          <p:nvPr/>
        </p:nvSpPr>
        <p:spPr>
          <a:xfrm>
            <a:off x="3554566" y="3098181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</a:rPr>
              <a:t>82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DF2208-A4EC-3F12-D82C-5704C85DFB12}"/>
              </a:ext>
            </a:extLst>
          </p:cNvPr>
          <p:cNvSpPr txBox="1"/>
          <p:nvPr/>
        </p:nvSpPr>
        <p:spPr>
          <a:xfrm>
            <a:off x="6025913" y="3095648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</a:rPr>
              <a:t>35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6A78D8-5DA2-7C3B-C1F9-23DC5266FCDA}"/>
              </a:ext>
            </a:extLst>
          </p:cNvPr>
          <p:cNvSpPr txBox="1"/>
          <p:nvPr/>
        </p:nvSpPr>
        <p:spPr>
          <a:xfrm>
            <a:off x="8513956" y="3060571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</a:rPr>
              <a:t>673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59B7A-6BCA-096A-820A-4E27437BA7A0}"/>
              </a:ext>
            </a:extLst>
          </p:cNvPr>
          <p:cNvSpPr txBox="1"/>
          <p:nvPr/>
        </p:nvSpPr>
        <p:spPr>
          <a:xfrm>
            <a:off x="3032498" y="3623312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b)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Tính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735B95-5DAD-473C-6E2D-FA3245DB117F}"/>
              </a:ext>
            </a:extLst>
          </p:cNvPr>
          <p:cNvGrpSpPr/>
          <p:nvPr/>
        </p:nvGrpSpPr>
        <p:grpSpPr>
          <a:xfrm>
            <a:off x="10578941" y="1733618"/>
            <a:ext cx="1167467" cy="1478353"/>
            <a:chOff x="1933616" y="4498692"/>
            <a:chExt cx="1167467" cy="14783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3ED97F-51C2-E6FF-37E9-C9EF34996500}"/>
                </a:ext>
              </a:extLst>
            </p:cNvPr>
            <p:cNvSpPr txBox="1"/>
            <p:nvPr/>
          </p:nvSpPr>
          <p:spPr>
            <a:xfrm>
              <a:off x="2185448" y="4498692"/>
              <a:ext cx="915635" cy="1478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673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147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777C3B-8712-EF03-8EC2-6E48CB636D6D}"/>
                </a:ext>
              </a:extLst>
            </p:cNvPr>
            <p:cNvSpPr txBox="1"/>
            <p:nvPr/>
          </p:nvSpPr>
          <p:spPr>
            <a:xfrm>
              <a:off x="1933616" y="496642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B8FED5-E6D7-10AB-290D-5EBAADEB9D25}"/>
                </a:ext>
              </a:extLst>
            </p:cNvPr>
            <p:cNvCxnSpPr>
              <a:cxnSpLocks/>
            </p:cNvCxnSpPr>
            <p:nvPr/>
          </p:nvCxnSpPr>
          <p:spPr>
            <a:xfrm>
              <a:off x="2154721" y="5924672"/>
              <a:ext cx="94636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43A5A02-F7C6-9BFB-C3DA-1D136243B66E}"/>
              </a:ext>
            </a:extLst>
          </p:cNvPr>
          <p:cNvSpPr txBox="1"/>
          <p:nvPr/>
        </p:nvSpPr>
        <p:spPr>
          <a:xfrm>
            <a:off x="10831810" y="3095648"/>
            <a:ext cx="106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</a:rPr>
              <a:t>526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0F6293-94D4-D26E-ECB9-525AC7AAA9BB}"/>
              </a:ext>
            </a:extLst>
          </p:cNvPr>
          <p:cNvGrpSpPr/>
          <p:nvPr/>
        </p:nvGrpSpPr>
        <p:grpSpPr>
          <a:xfrm>
            <a:off x="3141388" y="1176119"/>
            <a:ext cx="8977335" cy="703967"/>
            <a:chOff x="737276" y="1105990"/>
            <a:chExt cx="10919524" cy="7958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C7DE86-6998-926A-2101-379B2EA4BAE8}"/>
                </a:ext>
              </a:extLst>
            </p:cNvPr>
            <p:cNvGrpSpPr/>
            <p:nvPr/>
          </p:nvGrpSpPr>
          <p:grpSpPr>
            <a:xfrm>
              <a:off x="737276" y="1105990"/>
              <a:ext cx="8233355" cy="769531"/>
              <a:chOff x="1686329" y="3893104"/>
              <a:chExt cx="8233355" cy="76953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23610A-F340-5670-885C-4A3D8F38920F}"/>
                  </a:ext>
                </a:extLst>
              </p:cNvPr>
              <p:cNvSpPr/>
              <p:nvPr/>
            </p:nvSpPr>
            <p:spPr>
              <a:xfrm>
                <a:off x="1686329" y="3917775"/>
                <a:ext cx="2254849" cy="7448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127000"/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 47 + 35</a:t>
                </a:r>
                <a:endPara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2A09EC7-AB9E-EC8C-650C-996DB6AD96A8}"/>
                  </a:ext>
                </a:extLst>
              </p:cNvPr>
              <p:cNvSpPr/>
              <p:nvPr/>
            </p:nvSpPr>
            <p:spPr>
              <a:xfrm>
                <a:off x="4792431" y="3917776"/>
                <a:ext cx="2160221" cy="7448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127000"/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  82 – 47 </a:t>
                </a:r>
                <a:endPara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5484703-899B-B64C-9639-338F62B66432}"/>
                  </a:ext>
                </a:extLst>
              </p:cNvPr>
              <p:cNvSpPr/>
              <p:nvPr/>
            </p:nvSpPr>
            <p:spPr>
              <a:xfrm>
                <a:off x="7422357" y="3893104"/>
                <a:ext cx="2497327" cy="7448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127000"/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  526 + 147</a:t>
                </a:r>
                <a:endPara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7BA67F-F4B7-894E-DBAC-B11C75FE1C6F}"/>
                </a:ext>
              </a:extLst>
            </p:cNvPr>
            <p:cNvSpPr/>
            <p:nvPr/>
          </p:nvSpPr>
          <p:spPr>
            <a:xfrm>
              <a:off x="9414286" y="1157013"/>
              <a:ext cx="2242514" cy="7448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673 – 147 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ABFCDE-0950-86E4-5EB2-AF44A46CD141}"/>
              </a:ext>
            </a:extLst>
          </p:cNvPr>
          <p:cNvGrpSpPr/>
          <p:nvPr/>
        </p:nvGrpSpPr>
        <p:grpSpPr>
          <a:xfrm>
            <a:off x="4100644" y="4203576"/>
            <a:ext cx="2966901" cy="685800"/>
            <a:chOff x="1508520" y="4738254"/>
            <a:chExt cx="2966901" cy="685800"/>
          </a:xfrm>
          <a:solidFill>
            <a:srgbClr val="FCD5B5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C3479F1-3FD7-9E5D-E639-9ADA925266FD}"/>
                </a:ext>
              </a:extLst>
            </p:cNvPr>
            <p:cNvSpPr/>
            <p:nvPr/>
          </p:nvSpPr>
          <p:spPr>
            <a:xfrm>
              <a:off x="1508520" y="4738254"/>
              <a:ext cx="2966901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FC0702-45BB-1204-8F85-5E37A290B7FD}"/>
                </a:ext>
              </a:extLst>
            </p:cNvPr>
            <p:cNvSpPr txBox="1"/>
            <p:nvPr/>
          </p:nvSpPr>
          <p:spPr>
            <a:xfrm>
              <a:off x="1659615" y="4819544"/>
              <a:ext cx="267573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350 + 42 – 105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668AE-2871-5BA3-B55D-FFC71D120ECA}"/>
              </a:ext>
            </a:extLst>
          </p:cNvPr>
          <p:cNvGrpSpPr/>
          <p:nvPr/>
        </p:nvGrpSpPr>
        <p:grpSpPr>
          <a:xfrm>
            <a:off x="8009803" y="4181237"/>
            <a:ext cx="3123994" cy="685800"/>
            <a:chOff x="1508520" y="4738254"/>
            <a:chExt cx="3123994" cy="685800"/>
          </a:xfrm>
          <a:solidFill>
            <a:srgbClr val="FFFF99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4BCDE09-76DA-F30C-712A-3F7DF620D272}"/>
                </a:ext>
              </a:extLst>
            </p:cNvPr>
            <p:cNvSpPr/>
            <p:nvPr/>
          </p:nvSpPr>
          <p:spPr>
            <a:xfrm>
              <a:off x="1508520" y="4738254"/>
              <a:ext cx="3123994" cy="6858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BDB5A1-A153-7657-B819-11BE40D68609}"/>
                </a:ext>
              </a:extLst>
            </p:cNvPr>
            <p:cNvSpPr txBox="1"/>
            <p:nvPr/>
          </p:nvSpPr>
          <p:spPr>
            <a:xfrm>
              <a:off x="1659615" y="4819544"/>
              <a:ext cx="289987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1000 – 300 + 77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0DAF69-7A54-9E60-B915-C3A34F364A4D}"/>
              </a:ext>
            </a:extLst>
          </p:cNvPr>
          <p:cNvGrpSpPr/>
          <p:nvPr/>
        </p:nvGrpSpPr>
        <p:grpSpPr>
          <a:xfrm rot="10800000">
            <a:off x="4088045" y="4933282"/>
            <a:ext cx="2966900" cy="1036374"/>
            <a:chOff x="1508520" y="4738253"/>
            <a:chExt cx="2524177" cy="1036374"/>
          </a:xfrm>
          <a:solidFill>
            <a:srgbClr val="FCD5B5"/>
          </a:solidFill>
        </p:grpSpPr>
        <p:sp>
          <p:nvSpPr>
            <p:cNvPr id="43" name="Rectangle 82">
              <a:extLst>
                <a:ext uri="{FF2B5EF4-FFF2-40B4-BE49-F238E27FC236}">
                  <a16:creationId xmlns:a16="http://schemas.microsoft.com/office/drawing/2014/main" id="{B7336F15-0B81-F926-1B45-59B202951DE9}"/>
                </a:ext>
              </a:extLst>
            </p:cNvPr>
            <p:cNvSpPr/>
            <p:nvPr/>
          </p:nvSpPr>
          <p:spPr>
            <a:xfrm>
              <a:off x="1508520" y="4738253"/>
              <a:ext cx="2524177" cy="1035397"/>
            </a:xfrm>
            <a:prstGeom prst="round2Same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A508AE-60DB-056C-8B30-B8743FBF92AC}"/>
                </a:ext>
              </a:extLst>
            </p:cNvPr>
            <p:cNvSpPr txBox="1"/>
            <p:nvPr/>
          </p:nvSpPr>
          <p:spPr>
            <a:xfrm rot="10800000">
              <a:off x="1831449" y="4774383"/>
              <a:ext cx="2175506" cy="1000244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   392 – 105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        287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4997B5-A1C4-D195-458D-02B210AE27C0}"/>
              </a:ext>
            </a:extLst>
          </p:cNvPr>
          <p:cNvGrpSpPr/>
          <p:nvPr/>
        </p:nvGrpSpPr>
        <p:grpSpPr>
          <a:xfrm rot="10800000">
            <a:off x="7984603" y="4898128"/>
            <a:ext cx="3149194" cy="1035398"/>
            <a:chOff x="1508520" y="4738252"/>
            <a:chExt cx="2544539" cy="1035398"/>
          </a:xfrm>
          <a:solidFill>
            <a:srgbClr val="FFFF99"/>
          </a:solidFill>
        </p:grpSpPr>
        <p:sp>
          <p:nvSpPr>
            <p:cNvPr id="46" name="Rectangle 82">
              <a:extLst>
                <a:ext uri="{FF2B5EF4-FFF2-40B4-BE49-F238E27FC236}">
                  <a16:creationId xmlns:a16="http://schemas.microsoft.com/office/drawing/2014/main" id="{259B3DE2-20F9-6C74-9A8F-C2877BAF848C}"/>
                </a:ext>
              </a:extLst>
            </p:cNvPr>
            <p:cNvSpPr/>
            <p:nvPr/>
          </p:nvSpPr>
          <p:spPr>
            <a:xfrm>
              <a:off x="1508520" y="4738253"/>
              <a:ext cx="2524177" cy="1035397"/>
            </a:xfrm>
            <a:prstGeom prst="round2Same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096E-E78B-A8C3-A924-80AEBC26EF58}"/>
                </a:ext>
              </a:extLst>
            </p:cNvPr>
            <p:cNvSpPr txBox="1"/>
            <p:nvPr/>
          </p:nvSpPr>
          <p:spPr>
            <a:xfrm rot="10800000">
              <a:off x="2052289" y="4738252"/>
              <a:ext cx="2000770" cy="1000244"/>
            </a:xfrm>
            <a:prstGeom prst="round2Same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      700 + 77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           777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2664" y="78368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8632" y="275440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-2473404" y="544021"/>
            <a:ext cx="85774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Bài</a:t>
            </a:r>
            <a:r>
              <a:rPr lang="en-US" sz="3200" dirty="0">
                <a:ln>
                  <a:solidFill>
                    <a:srgbClr val="2AAA71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FFFF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3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5566" y="-369218"/>
            <a:ext cx="2596863" cy="92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4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9420" y="-357898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8B74A-9232-DEE8-694E-EE5C6F871314}"/>
              </a:ext>
            </a:extLst>
          </p:cNvPr>
          <p:cNvSpPr txBox="1"/>
          <p:nvPr/>
        </p:nvSpPr>
        <p:spPr>
          <a:xfrm>
            <a:off x="2386613" y="447251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6F297C-19A9-2CBB-DEC4-5D5D80D351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1141" b="33786"/>
          <a:stretch/>
        </p:blipFill>
        <p:spPr>
          <a:xfrm>
            <a:off x="577511" y="1225566"/>
            <a:ext cx="10934748" cy="1498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2DC2-AB1A-7FED-057D-270ADD728958}"/>
              </a:ext>
            </a:extLst>
          </p:cNvPr>
          <p:cNvSpPr txBox="1"/>
          <p:nvPr/>
        </p:nvSpPr>
        <p:spPr>
          <a:xfrm>
            <a:off x="922377" y="2848533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Con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bò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bò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C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cân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ki-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lô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-gam?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BEA36-6D34-2EA4-F2FA-D1291864E773}"/>
              </a:ext>
            </a:extLst>
          </p:cNvPr>
          <p:cNvSpPr txBox="1"/>
          <p:nvPr/>
        </p:nvSpPr>
        <p:spPr>
          <a:xfrm>
            <a:off x="1584008" y="3507368"/>
            <a:ext cx="975935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Con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bò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A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bò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C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cân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nặng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tất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cả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ki-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lô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-gam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405 + 389 = 794 (kg)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48409-E0EE-A49D-FBED-8EF32E4FE9B4}"/>
              </a:ext>
            </a:extLst>
          </p:cNvPr>
          <p:cNvSpPr txBox="1"/>
          <p:nvPr/>
        </p:nvSpPr>
        <p:spPr>
          <a:xfrm>
            <a:off x="922377" y="4738793"/>
            <a:ext cx="1024501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b) Con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bò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B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bò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D bao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ki-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lô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-gam?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4C734-C54B-9507-0D6A-37852417A8A6}"/>
              </a:ext>
            </a:extLst>
          </p:cNvPr>
          <p:cNvSpPr txBox="1"/>
          <p:nvPr/>
        </p:nvSpPr>
        <p:spPr>
          <a:xfrm>
            <a:off x="1584008" y="5370354"/>
            <a:ext cx="892175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Con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bò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B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nặng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bò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D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ki-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lô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-gam </a:t>
            </a:r>
            <a:r>
              <a:rPr lang="en-US" sz="2800" b="1" dirty="0" err="1">
                <a:solidFill>
                  <a:srgbClr val="C00000"/>
                </a:solidFill>
                <a:latin typeface="Arial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392 – 352 = 40 (kg)</a:t>
            </a:r>
          </a:p>
        </p:txBody>
      </p:sp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11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8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13827"/>
            <a:ext cx="2155371" cy="2112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27198"/>
          <a:stretch/>
        </p:blipFill>
        <p:spPr>
          <a:xfrm>
            <a:off x="0" y="6411685"/>
            <a:ext cx="12192000" cy="4463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19934D-5788-6913-B723-23FD2575911E}"/>
              </a:ext>
            </a:extLst>
          </p:cNvPr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9389A-5EEF-11E2-1C73-1BCA1BCB72AB}"/>
              </a:ext>
            </a:extLst>
          </p:cNvPr>
          <p:cNvSpPr txBox="1"/>
          <p:nvPr/>
        </p:nvSpPr>
        <p:spPr>
          <a:xfrm>
            <a:off x="1124967" y="454400"/>
            <a:ext cx="649994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F2DA0C-5F84-2531-E9D2-FA40DD41D180}"/>
              </a:ext>
            </a:extLst>
          </p:cNvPr>
          <p:cNvGrpSpPr/>
          <p:nvPr/>
        </p:nvGrpSpPr>
        <p:grpSpPr>
          <a:xfrm>
            <a:off x="7624916" y="628541"/>
            <a:ext cx="3108552" cy="1895475"/>
            <a:chOff x="4506685" y="2481262"/>
            <a:chExt cx="3108552" cy="18954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D4915D-B787-8DC6-C123-E336C3FF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6762" y="2481262"/>
              <a:ext cx="3038475" cy="18954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F6A1FE-33CB-0D02-2779-10B09883F3CD}"/>
                </a:ext>
              </a:extLst>
            </p:cNvPr>
            <p:cNvSpPr/>
            <p:nvPr/>
          </p:nvSpPr>
          <p:spPr>
            <a:xfrm>
              <a:off x="4506685" y="2844800"/>
              <a:ext cx="275772" cy="377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847919-D9F9-85E4-1F2F-11AB0F131735}"/>
              </a:ext>
            </a:extLst>
          </p:cNvPr>
          <p:cNvSpPr txBox="1"/>
          <p:nvPr/>
        </p:nvSpPr>
        <p:spPr>
          <a:xfrm>
            <a:off x="1950529" y="2323069"/>
            <a:ext cx="8571864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DAC1EE-863B-D717-F2CE-B9AFAB6F4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34" y="3194237"/>
            <a:ext cx="10208416" cy="811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D4605-E785-DA8E-F84D-9152E4673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012" y="5082040"/>
            <a:ext cx="6195113" cy="1022914"/>
          </a:xfrm>
          <a:prstGeom prst="rect">
            <a:avLst/>
          </a:prstGeom>
        </p:spPr>
      </p:pic>
      <p:sp>
        <p:nvSpPr>
          <p:cNvPr id="16" name="Trapezoid 30">
            <a:extLst>
              <a:ext uri="{FF2B5EF4-FFF2-40B4-BE49-F238E27FC236}">
                <a16:creationId xmlns:a16="http://schemas.microsoft.com/office/drawing/2014/main" id="{4F8C939F-E4FE-E593-8BCA-1286E90916B3}"/>
              </a:ext>
            </a:extLst>
          </p:cNvPr>
          <p:cNvSpPr/>
          <p:nvPr/>
        </p:nvSpPr>
        <p:spPr>
          <a:xfrm>
            <a:off x="7819678" y="733139"/>
            <a:ext cx="2819584" cy="1691357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51870 w 3309257"/>
              <a:gd name="connsiteY1" fmla="*/ 302928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838722 h 1838722"/>
              <a:gd name="connsiteX1" fmla="*/ 351870 w 3309257"/>
              <a:gd name="connsiteY1" fmla="*/ 1112950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309257"/>
              <a:gd name="connsiteY0" fmla="*/ 1838722 h 1838722"/>
              <a:gd name="connsiteX1" fmla="*/ 759367 w 3309257"/>
              <a:gd name="connsiteY1" fmla="*/ 300075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296942"/>
              <a:gd name="connsiteY0" fmla="*/ 1838722 h 1838722"/>
              <a:gd name="connsiteX1" fmla="*/ 759367 w 3296942"/>
              <a:gd name="connsiteY1" fmla="*/ 300075 h 1838722"/>
              <a:gd name="connsiteX2" fmla="*/ 2272636 w 3296942"/>
              <a:gd name="connsiteY2" fmla="*/ 0 h 1838722"/>
              <a:gd name="connsiteX3" fmla="*/ 3296942 w 3296942"/>
              <a:gd name="connsiteY3" fmla="*/ 1817017 h 1838722"/>
              <a:gd name="connsiteX4" fmla="*/ 0 w 3296942"/>
              <a:gd name="connsiteY4" fmla="*/ 1838722 h 1838722"/>
              <a:gd name="connsiteX0" fmla="*/ 0 w 3296942"/>
              <a:gd name="connsiteY0" fmla="*/ 1594265 h 1594265"/>
              <a:gd name="connsiteX1" fmla="*/ 759367 w 3296942"/>
              <a:gd name="connsiteY1" fmla="*/ 55618 h 1594265"/>
              <a:gd name="connsiteX2" fmla="*/ 2381370 w 3296942"/>
              <a:gd name="connsiteY2" fmla="*/ 0 h 1594265"/>
              <a:gd name="connsiteX3" fmla="*/ 3296942 w 3296942"/>
              <a:gd name="connsiteY3" fmla="*/ 1572560 h 1594265"/>
              <a:gd name="connsiteX4" fmla="*/ 0 w 3296942"/>
              <a:gd name="connsiteY4" fmla="*/ 1594265 h 1594265"/>
              <a:gd name="connsiteX0" fmla="*/ 0 w 3296942"/>
              <a:gd name="connsiteY0" fmla="*/ 1551125 h 1551125"/>
              <a:gd name="connsiteX1" fmla="*/ 759367 w 3296942"/>
              <a:gd name="connsiteY1" fmla="*/ 12478 h 1551125"/>
              <a:gd name="connsiteX2" fmla="*/ 2403116 w 3296942"/>
              <a:gd name="connsiteY2" fmla="*/ 0 h 1551125"/>
              <a:gd name="connsiteX3" fmla="*/ 3296942 w 3296942"/>
              <a:gd name="connsiteY3" fmla="*/ 1529420 h 1551125"/>
              <a:gd name="connsiteX4" fmla="*/ 0 w 3296942"/>
              <a:gd name="connsiteY4" fmla="*/ 1551125 h 1551125"/>
              <a:gd name="connsiteX0" fmla="*/ 0 w 3354027"/>
              <a:gd name="connsiteY0" fmla="*/ 1551125 h 1551125"/>
              <a:gd name="connsiteX1" fmla="*/ 816452 w 3354027"/>
              <a:gd name="connsiteY1" fmla="*/ 12478 h 1551125"/>
              <a:gd name="connsiteX2" fmla="*/ 2460201 w 3354027"/>
              <a:gd name="connsiteY2" fmla="*/ 0 h 1551125"/>
              <a:gd name="connsiteX3" fmla="*/ 3354027 w 3354027"/>
              <a:gd name="connsiteY3" fmla="*/ 1529420 h 1551125"/>
              <a:gd name="connsiteX4" fmla="*/ 0 w 3354027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460201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374573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9910 h 1559910"/>
              <a:gd name="connsiteX1" fmla="*/ 816452 w 4224575"/>
              <a:gd name="connsiteY1" fmla="*/ 21263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224575"/>
              <a:gd name="connsiteY0" fmla="*/ 1559910 h 1559910"/>
              <a:gd name="connsiteX1" fmla="*/ 802181 w 4224575"/>
              <a:gd name="connsiteY1" fmla="*/ 3694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4575" h="1559910">
                <a:moveTo>
                  <a:pt x="0" y="1559910"/>
                </a:moveTo>
                <a:lnTo>
                  <a:pt x="802181" y="3694"/>
                </a:lnTo>
                <a:lnTo>
                  <a:pt x="2303217" y="0"/>
                </a:lnTo>
                <a:lnTo>
                  <a:pt x="4224575" y="1546990"/>
                </a:lnTo>
                <a:lnTo>
                  <a:pt x="0" y="15599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rapezoid 30">
            <a:extLst>
              <a:ext uri="{FF2B5EF4-FFF2-40B4-BE49-F238E27FC236}">
                <a16:creationId xmlns:a16="http://schemas.microsoft.com/office/drawing/2014/main" id="{4D39CAC5-64C3-F9EA-D7B1-1C45981722D4}"/>
              </a:ext>
            </a:extLst>
          </p:cNvPr>
          <p:cNvSpPr/>
          <p:nvPr/>
        </p:nvSpPr>
        <p:spPr>
          <a:xfrm flipH="1">
            <a:off x="7836371" y="721074"/>
            <a:ext cx="2867209" cy="1710407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51870 w 3309257"/>
              <a:gd name="connsiteY1" fmla="*/ 302928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838722 h 1838722"/>
              <a:gd name="connsiteX1" fmla="*/ 351870 w 3309257"/>
              <a:gd name="connsiteY1" fmla="*/ 1112950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309257"/>
              <a:gd name="connsiteY0" fmla="*/ 1838722 h 1838722"/>
              <a:gd name="connsiteX1" fmla="*/ 759367 w 3309257"/>
              <a:gd name="connsiteY1" fmla="*/ 300075 h 1838722"/>
              <a:gd name="connsiteX2" fmla="*/ 2272636 w 3309257"/>
              <a:gd name="connsiteY2" fmla="*/ 0 h 1838722"/>
              <a:gd name="connsiteX3" fmla="*/ 3309257 w 3309257"/>
              <a:gd name="connsiteY3" fmla="*/ 1838722 h 1838722"/>
              <a:gd name="connsiteX4" fmla="*/ 0 w 3309257"/>
              <a:gd name="connsiteY4" fmla="*/ 1838722 h 1838722"/>
              <a:gd name="connsiteX0" fmla="*/ 0 w 3296942"/>
              <a:gd name="connsiteY0" fmla="*/ 1838722 h 1838722"/>
              <a:gd name="connsiteX1" fmla="*/ 759367 w 3296942"/>
              <a:gd name="connsiteY1" fmla="*/ 300075 h 1838722"/>
              <a:gd name="connsiteX2" fmla="*/ 2272636 w 3296942"/>
              <a:gd name="connsiteY2" fmla="*/ 0 h 1838722"/>
              <a:gd name="connsiteX3" fmla="*/ 3296942 w 3296942"/>
              <a:gd name="connsiteY3" fmla="*/ 1817017 h 1838722"/>
              <a:gd name="connsiteX4" fmla="*/ 0 w 3296942"/>
              <a:gd name="connsiteY4" fmla="*/ 1838722 h 1838722"/>
              <a:gd name="connsiteX0" fmla="*/ 0 w 3296942"/>
              <a:gd name="connsiteY0" fmla="*/ 1594265 h 1594265"/>
              <a:gd name="connsiteX1" fmla="*/ 759367 w 3296942"/>
              <a:gd name="connsiteY1" fmla="*/ 55618 h 1594265"/>
              <a:gd name="connsiteX2" fmla="*/ 2381370 w 3296942"/>
              <a:gd name="connsiteY2" fmla="*/ 0 h 1594265"/>
              <a:gd name="connsiteX3" fmla="*/ 3296942 w 3296942"/>
              <a:gd name="connsiteY3" fmla="*/ 1572560 h 1594265"/>
              <a:gd name="connsiteX4" fmla="*/ 0 w 3296942"/>
              <a:gd name="connsiteY4" fmla="*/ 1594265 h 1594265"/>
              <a:gd name="connsiteX0" fmla="*/ 0 w 3296942"/>
              <a:gd name="connsiteY0" fmla="*/ 1551125 h 1551125"/>
              <a:gd name="connsiteX1" fmla="*/ 759367 w 3296942"/>
              <a:gd name="connsiteY1" fmla="*/ 12478 h 1551125"/>
              <a:gd name="connsiteX2" fmla="*/ 2403116 w 3296942"/>
              <a:gd name="connsiteY2" fmla="*/ 0 h 1551125"/>
              <a:gd name="connsiteX3" fmla="*/ 3296942 w 3296942"/>
              <a:gd name="connsiteY3" fmla="*/ 1529420 h 1551125"/>
              <a:gd name="connsiteX4" fmla="*/ 0 w 3296942"/>
              <a:gd name="connsiteY4" fmla="*/ 1551125 h 1551125"/>
              <a:gd name="connsiteX0" fmla="*/ 0 w 3354027"/>
              <a:gd name="connsiteY0" fmla="*/ 1551125 h 1551125"/>
              <a:gd name="connsiteX1" fmla="*/ 816452 w 3354027"/>
              <a:gd name="connsiteY1" fmla="*/ 12478 h 1551125"/>
              <a:gd name="connsiteX2" fmla="*/ 2460201 w 3354027"/>
              <a:gd name="connsiteY2" fmla="*/ 0 h 1551125"/>
              <a:gd name="connsiteX3" fmla="*/ 3354027 w 3354027"/>
              <a:gd name="connsiteY3" fmla="*/ 1529420 h 1551125"/>
              <a:gd name="connsiteX4" fmla="*/ 0 w 3354027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460201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1125 h 1551125"/>
              <a:gd name="connsiteX1" fmla="*/ 816452 w 4224575"/>
              <a:gd name="connsiteY1" fmla="*/ 12478 h 1551125"/>
              <a:gd name="connsiteX2" fmla="*/ 2374573 w 4224575"/>
              <a:gd name="connsiteY2" fmla="*/ 0 h 1551125"/>
              <a:gd name="connsiteX3" fmla="*/ 4224575 w 4224575"/>
              <a:gd name="connsiteY3" fmla="*/ 1538205 h 1551125"/>
              <a:gd name="connsiteX4" fmla="*/ 0 w 4224575"/>
              <a:gd name="connsiteY4" fmla="*/ 1551125 h 1551125"/>
              <a:gd name="connsiteX0" fmla="*/ 0 w 4224575"/>
              <a:gd name="connsiteY0" fmla="*/ 1559910 h 1559910"/>
              <a:gd name="connsiteX1" fmla="*/ 816452 w 4224575"/>
              <a:gd name="connsiteY1" fmla="*/ 21263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224575"/>
              <a:gd name="connsiteY0" fmla="*/ 1559910 h 1559910"/>
              <a:gd name="connsiteX1" fmla="*/ 802181 w 4224575"/>
              <a:gd name="connsiteY1" fmla="*/ 3694 h 1559910"/>
              <a:gd name="connsiteX2" fmla="*/ 2303217 w 4224575"/>
              <a:gd name="connsiteY2" fmla="*/ 0 h 1559910"/>
              <a:gd name="connsiteX3" fmla="*/ 4224575 w 4224575"/>
              <a:gd name="connsiteY3" fmla="*/ 1546990 h 1559910"/>
              <a:gd name="connsiteX4" fmla="*/ 0 w 4224575"/>
              <a:gd name="connsiteY4" fmla="*/ 1559910 h 1559910"/>
              <a:gd name="connsiteX0" fmla="*/ 0 w 4638442"/>
              <a:gd name="connsiteY0" fmla="*/ 1559910 h 1559910"/>
              <a:gd name="connsiteX1" fmla="*/ 802181 w 4638442"/>
              <a:gd name="connsiteY1" fmla="*/ 3694 h 1559910"/>
              <a:gd name="connsiteX2" fmla="*/ 2303217 w 4638442"/>
              <a:gd name="connsiteY2" fmla="*/ 0 h 1559910"/>
              <a:gd name="connsiteX3" fmla="*/ 4638442 w 4638442"/>
              <a:gd name="connsiteY3" fmla="*/ 1555774 h 1559910"/>
              <a:gd name="connsiteX4" fmla="*/ 0 w 4638442"/>
              <a:gd name="connsiteY4" fmla="*/ 1559910 h 1559910"/>
              <a:gd name="connsiteX0" fmla="*/ 0 w 4338745"/>
              <a:gd name="connsiteY0" fmla="*/ 1568695 h 1568695"/>
              <a:gd name="connsiteX1" fmla="*/ 502484 w 4338745"/>
              <a:gd name="connsiteY1" fmla="*/ 3694 h 1568695"/>
              <a:gd name="connsiteX2" fmla="*/ 2003520 w 4338745"/>
              <a:gd name="connsiteY2" fmla="*/ 0 h 1568695"/>
              <a:gd name="connsiteX3" fmla="*/ 4338745 w 4338745"/>
              <a:gd name="connsiteY3" fmla="*/ 1555774 h 1568695"/>
              <a:gd name="connsiteX4" fmla="*/ 0 w 4338745"/>
              <a:gd name="connsiteY4" fmla="*/ 1568695 h 1568695"/>
              <a:gd name="connsiteX0" fmla="*/ 0 w 4338745"/>
              <a:gd name="connsiteY0" fmla="*/ 1568695 h 1568695"/>
              <a:gd name="connsiteX1" fmla="*/ 602383 w 4338745"/>
              <a:gd name="connsiteY1" fmla="*/ 21263 h 1568695"/>
              <a:gd name="connsiteX2" fmla="*/ 2003520 w 4338745"/>
              <a:gd name="connsiteY2" fmla="*/ 0 h 1568695"/>
              <a:gd name="connsiteX3" fmla="*/ 4338745 w 4338745"/>
              <a:gd name="connsiteY3" fmla="*/ 1555774 h 1568695"/>
              <a:gd name="connsiteX4" fmla="*/ 0 w 4338745"/>
              <a:gd name="connsiteY4" fmla="*/ 1568695 h 1568695"/>
              <a:gd name="connsiteX0" fmla="*/ 0 w 4281660"/>
              <a:gd name="connsiteY0" fmla="*/ 1577480 h 1577480"/>
              <a:gd name="connsiteX1" fmla="*/ 545298 w 4281660"/>
              <a:gd name="connsiteY1" fmla="*/ 21263 h 1577480"/>
              <a:gd name="connsiteX2" fmla="*/ 1946435 w 4281660"/>
              <a:gd name="connsiteY2" fmla="*/ 0 h 1577480"/>
              <a:gd name="connsiteX3" fmla="*/ 4281660 w 4281660"/>
              <a:gd name="connsiteY3" fmla="*/ 1555774 h 1577480"/>
              <a:gd name="connsiteX4" fmla="*/ 0 w 4281660"/>
              <a:gd name="connsiteY4" fmla="*/ 1577480 h 1577480"/>
              <a:gd name="connsiteX0" fmla="*/ 0 w 4281660"/>
              <a:gd name="connsiteY0" fmla="*/ 1577480 h 1577480"/>
              <a:gd name="connsiteX1" fmla="*/ 502484 w 4281660"/>
              <a:gd name="connsiteY1" fmla="*/ 21263 h 1577480"/>
              <a:gd name="connsiteX2" fmla="*/ 1946435 w 4281660"/>
              <a:gd name="connsiteY2" fmla="*/ 0 h 1577480"/>
              <a:gd name="connsiteX3" fmla="*/ 4281660 w 4281660"/>
              <a:gd name="connsiteY3" fmla="*/ 1555774 h 1577480"/>
              <a:gd name="connsiteX4" fmla="*/ 0 w 4281660"/>
              <a:gd name="connsiteY4" fmla="*/ 1577480 h 1577480"/>
              <a:gd name="connsiteX0" fmla="*/ 0 w 4295931"/>
              <a:gd name="connsiteY0" fmla="*/ 1577480 h 1577480"/>
              <a:gd name="connsiteX1" fmla="*/ 502484 w 4295931"/>
              <a:gd name="connsiteY1" fmla="*/ 21263 h 1577480"/>
              <a:gd name="connsiteX2" fmla="*/ 1946435 w 4295931"/>
              <a:gd name="connsiteY2" fmla="*/ 0 h 1577480"/>
              <a:gd name="connsiteX3" fmla="*/ 4295931 w 4295931"/>
              <a:gd name="connsiteY3" fmla="*/ 1573344 h 1577480"/>
              <a:gd name="connsiteX4" fmla="*/ 0 w 4295931"/>
              <a:gd name="connsiteY4" fmla="*/ 1577480 h 157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5931" h="1577480">
                <a:moveTo>
                  <a:pt x="0" y="1577480"/>
                </a:moveTo>
                <a:lnTo>
                  <a:pt x="502484" y="21263"/>
                </a:lnTo>
                <a:lnTo>
                  <a:pt x="1946435" y="0"/>
                </a:lnTo>
                <a:lnTo>
                  <a:pt x="4295931" y="1573344"/>
                </a:lnTo>
                <a:lnTo>
                  <a:pt x="0" y="1577480"/>
                </a:lnTo>
                <a:close/>
              </a:path>
            </a:pathLst>
          </a:custGeom>
          <a:solidFill>
            <a:srgbClr val="FEE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6B79D-D772-C4B2-CC86-19995AFC7135}"/>
              </a:ext>
            </a:extLst>
          </p:cNvPr>
          <p:cNvSpPr txBox="1"/>
          <p:nvPr/>
        </p:nvSpPr>
        <p:spPr>
          <a:xfrm>
            <a:off x="280922" y="1374513"/>
            <a:ext cx="7035317" cy="73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2C00C95-3CB1-A047-6DB2-76776323319B}"/>
              </a:ext>
            </a:extLst>
          </p:cNvPr>
          <p:cNvSpPr/>
          <p:nvPr/>
        </p:nvSpPr>
        <p:spPr>
          <a:xfrm>
            <a:off x="6240233" y="5508589"/>
            <a:ext cx="595335" cy="595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 b="1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/>
      <p:bldP spid="16" grpId="0" animBg="1"/>
      <p:bldP spid="16" grpId="1" animBg="1"/>
      <p:bldP spid="18" grpId="0" animBg="1"/>
      <p:bldP spid="18" grpId="1" animBg="1"/>
      <p:bldP spid="19" grpId="0" build="p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9AC410C-25A2-77A0-C897-97E391698555}"/>
              </a:ext>
            </a:extLst>
          </p:cNvPr>
          <p:cNvSpPr/>
          <p:nvPr/>
        </p:nvSpPr>
        <p:spPr>
          <a:xfrm>
            <a:off x="275353" y="332284"/>
            <a:ext cx="476736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94B69-4279-EEF4-5FAA-F319197B9ED0}"/>
              </a:ext>
            </a:extLst>
          </p:cNvPr>
          <p:cNvSpPr txBox="1"/>
          <p:nvPr/>
        </p:nvSpPr>
        <p:spPr>
          <a:xfrm>
            <a:off x="954108" y="30430"/>
            <a:ext cx="10876728" cy="1478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D. 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74DE4-9AC0-C704-776A-421DBC5638C4}"/>
              </a:ext>
            </a:extLst>
          </p:cNvPr>
          <p:cNvSpPr txBox="1"/>
          <p:nvPr/>
        </p:nvSpPr>
        <p:spPr>
          <a:xfrm>
            <a:off x="967961" y="5067916"/>
            <a:ext cx="1087672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</a:p>
          <a:p>
            <a:pPr marL="514350" marR="0" lvl="0" indent="-5143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AF88D-4E98-8293-8265-1DAE44475751}"/>
              </a:ext>
            </a:extLst>
          </p:cNvPr>
          <p:cNvGrpSpPr/>
          <p:nvPr/>
        </p:nvGrpSpPr>
        <p:grpSpPr>
          <a:xfrm>
            <a:off x="1471127" y="1356540"/>
            <a:ext cx="9434766" cy="3711376"/>
            <a:chOff x="1520970" y="937910"/>
            <a:chExt cx="9192099" cy="41896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01243C-4FFD-5091-1CBB-D875DF7F8F6F}"/>
                </a:ext>
              </a:extLst>
            </p:cNvPr>
            <p:cNvGrpSpPr/>
            <p:nvPr/>
          </p:nvGrpSpPr>
          <p:grpSpPr>
            <a:xfrm>
              <a:off x="1520970" y="1186049"/>
              <a:ext cx="8374046" cy="3560254"/>
              <a:chOff x="2228893" y="2184243"/>
              <a:chExt cx="8374046" cy="356025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202E405-9F1E-1A72-AB33-05B204E3AF18}"/>
                  </a:ext>
                </a:extLst>
              </p:cNvPr>
              <p:cNvGrpSpPr/>
              <p:nvPr/>
            </p:nvGrpSpPr>
            <p:grpSpPr>
              <a:xfrm>
                <a:off x="2228893" y="2184243"/>
                <a:ext cx="8374046" cy="3560254"/>
                <a:chOff x="2228893" y="2184243"/>
                <a:chExt cx="8374046" cy="3560254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9BE19B3F-CC0F-0292-DF15-6A0280FE0196}"/>
                    </a:ext>
                  </a:extLst>
                </p:cNvPr>
                <p:cNvGrpSpPr/>
                <p:nvPr/>
              </p:nvGrpSpPr>
              <p:grpSpPr>
                <a:xfrm>
                  <a:off x="2228893" y="3865949"/>
                  <a:ext cx="8374046" cy="1878548"/>
                  <a:chOff x="2228893" y="3865949"/>
                  <a:chExt cx="8374046" cy="1878548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BBD0B4B-549E-A0FC-550C-582335FA4615}"/>
                      </a:ext>
                    </a:extLst>
                  </p:cNvPr>
                  <p:cNvSpPr/>
                  <p:nvPr/>
                </p:nvSpPr>
                <p:spPr>
                  <a:xfrm rot="20970390">
                    <a:off x="2464253" y="4791174"/>
                    <a:ext cx="1686804" cy="22912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Flowchart: Connector 19">
                    <a:extLst>
                      <a:ext uri="{FF2B5EF4-FFF2-40B4-BE49-F238E27FC236}">
                        <a16:creationId xmlns:a16="http://schemas.microsoft.com/office/drawing/2014/main" id="{7BEF1C49-8A96-1DAD-52EB-F33189B255B5}"/>
                      </a:ext>
                    </a:extLst>
                  </p:cNvPr>
                  <p:cNvSpPr/>
                  <p:nvPr/>
                </p:nvSpPr>
                <p:spPr>
                  <a:xfrm>
                    <a:off x="2228893" y="48300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0B393E62-69E4-F4F4-E1EF-16C59282B6AA}"/>
                      </a:ext>
                    </a:extLst>
                  </p:cNvPr>
                  <p:cNvSpPr/>
                  <p:nvPr/>
                </p:nvSpPr>
                <p:spPr>
                  <a:xfrm rot="3307816">
                    <a:off x="3930043" y="5108577"/>
                    <a:ext cx="925307" cy="22912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3" name="Flowchart: Connector 22">
                    <a:extLst>
                      <a:ext uri="{FF2B5EF4-FFF2-40B4-BE49-F238E27FC236}">
                        <a16:creationId xmlns:a16="http://schemas.microsoft.com/office/drawing/2014/main" id="{BCAAA91A-F61A-4817-8BCC-1C469AFE342B}"/>
                      </a:ext>
                    </a:extLst>
                  </p:cNvPr>
                  <p:cNvSpPr/>
                  <p:nvPr/>
                </p:nvSpPr>
                <p:spPr>
                  <a:xfrm>
                    <a:off x="3824945" y="4524176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B33F7945-A172-7CF0-FCDE-084E60E4F9DE}"/>
                      </a:ext>
                    </a:extLst>
                  </p:cNvPr>
                  <p:cNvSpPr/>
                  <p:nvPr/>
                </p:nvSpPr>
                <p:spPr>
                  <a:xfrm rot="19883128">
                    <a:off x="4297195" y="3865949"/>
                    <a:ext cx="6305744" cy="22237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5" name="Flowchart: Connector 24">
                    <a:extLst>
                      <a:ext uri="{FF2B5EF4-FFF2-40B4-BE49-F238E27FC236}">
                        <a16:creationId xmlns:a16="http://schemas.microsoft.com/office/drawing/2014/main" id="{7937EF27-22E1-74CA-0443-61D9EBB45078}"/>
                      </a:ext>
                    </a:extLst>
                  </p:cNvPr>
                  <p:cNvSpPr/>
                  <p:nvPr/>
                </p:nvSpPr>
                <p:spPr>
                  <a:xfrm>
                    <a:off x="4392696" y="52872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C</a:t>
                    </a:r>
                  </a:p>
                </p:txBody>
              </p:sp>
            </p:grpSp>
            <p:sp>
              <p:nvSpPr>
                <p:cNvPr id="17" name="Flowchart: Connector 16">
                  <a:extLst>
                    <a:ext uri="{FF2B5EF4-FFF2-40B4-BE49-F238E27FC236}">
                      <a16:creationId xmlns:a16="http://schemas.microsoft.com/office/drawing/2014/main" id="{DF2933B9-7A6D-7B1B-279A-528D1A3F8CB3}"/>
                    </a:ext>
                  </a:extLst>
                </p:cNvPr>
                <p:cNvSpPr/>
                <p:nvPr/>
              </p:nvSpPr>
              <p:spPr>
                <a:xfrm>
                  <a:off x="10015175" y="2184243"/>
                  <a:ext cx="457200" cy="457200"/>
                </a:xfrm>
                <a:prstGeom prst="flowChartConnector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D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5B058-9224-E095-7902-FB344DC35F3F}"/>
                  </a:ext>
                </a:extLst>
              </p:cNvPr>
              <p:cNvSpPr txBox="1"/>
              <p:nvPr/>
            </p:nvSpPr>
            <p:spPr>
              <a:xfrm rot="20921632">
                <a:off x="2804058" y="4319870"/>
                <a:ext cx="8835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9 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887332-6416-9CCF-5B8A-6F6A27997C77}"/>
                  </a:ext>
                </a:extLst>
              </p:cNvPr>
              <p:cNvSpPr txBox="1"/>
              <p:nvPr/>
            </p:nvSpPr>
            <p:spPr>
              <a:xfrm rot="19899282">
                <a:off x="6530125" y="3522494"/>
                <a:ext cx="11272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38 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602FE6-DDEF-B79F-DB57-006DC3EF7DDB}"/>
                  </a:ext>
                </a:extLst>
              </p:cNvPr>
              <p:cNvSpPr txBox="1"/>
              <p:nvPr/>
            </p:nvSpPr>
            <p:spPr>
              <a:xfrm rot="3453289">
                <a:off x="4196243" y="4642938"/>
                <a:ext cx="8835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 m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EB12B9-0FB3-08B7-96BE-14207506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26" b="96512" l="847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5059" y="4308430"/>
              <a:ext cx="1123950" cy="8191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7F4F19-09B0-14C4-E5BA-1AC8DAEA5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17719" y="937910"/>
              <a:ext cx="89535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5187A-DCAD-37C1-4FAB-ACF8BBBF782E}"/>
              </a:ext>
            </a:extLst>
          </p:cNvPr>
          <p:cNvGrpSpPr/>
          <p:nvPr/>
        </p:nvGrpSpPr>
        <p:grpSpPr>
          <a:xfrm>
            <a:off x="1363875" y="1077274"/>
            <a:ext cx="6568772" cy="2993983"/>
            <a:chOff x="1520970" y="937910"/>
            <a:chExt cx="9192099" cy="41896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AB0D71-48ED-3468-35C1-4EAA056E0E5E}"/>
                </a:ext>
              </a:extLst>
            </p:cNvPr>
            <p:cNvGrpSpPr/>
            <p:nvPr/>
          </p:nvGrpSpPr>
          <p:grpSpPr>
            <a:xfrm>
              <a:off x="1520970" y="1186049"/>
              <a:ext cx="8505350" cy="3560254"/>
              <a:chOff x="2228893" y="2184243"/>
              <a:chExt cx="8505350" cy="356025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506D434-0DF8-1D6E-0C78-9A447A66BF72}"/>
                  </a:ext>
                </a:extLst>
              </p:cNvPr>
              <p:cNvGrpSpPr/>
              <p:nvPr/>
            </p:nvGrpSpPr>
            <p:grpSpPr>
              <a:xfrm>
                <a:off x="2228893" y="2184243"/>
                <a:ext cx="8505350" cy="3560254"/>
                <a:chOff x="2228893" y="2184243"/>
                <a:chExt cx="8505350" cy="3560254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220AE8F-0882-DA80-287F-8000D7C7FE5F}"/>
                    </a:ext>
                  </a:extLst>
                </p:cNvPr>
                <p:cNvGrpSpPr/>
                <p:nvPr/>
              </p:nvGrpSpPr>
              <p:grpSpPr>
                <a:xfrm>
                  <a:off x="2228893" y="3827149"/>
                  <a:ext cx="8505350" cy="1917348"/>
                  <a:chOff x="2228893" y="3827149"/>
                  <a:chExt cx="8505350" cy="1917348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3EE9DF3-DB95-0125-4B79-2DDC1D886CBF}"/>
                      </a:ext>
                    </a:extLst>
                  </p:cNvPr>
                  <p:cNvSpPr/>
                  <p:nvPr/>
                </p:nvSpPr>
                <p:spPr>
                  <a:xfrm rot="20970390">
                    <a:off x="2464253" y="4791174"/>
                    <a:ext cx="1686804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lowchart: Connector 31">
                    <a:extLst>
                      <a:ext uri="{FF2B5EF4-FFF2-40B4-BE49-F238E27FC236}">
                        <a16:creationId xmlns:a16="http://schemas.microsoft.com/office/drawing/2014/main" id="{E4F07F0C-2399-F9E4-BB04-A263CC5EA756}"/>
                      </a:ext>
                    </a:extLst>
                  </p:cNvPr>
                  <p:cNvSpPr/>
                  <p:nvPr/>
                </p:nvSpPr>
                <p:spPr>
                  <a:xfrm>
                    <a:off x="2228893" y="48300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3C2741FE-695E-8218-8C3F-A3967642F0D3}"/>
                      </a:ext>
                    </a:extLst>
                  </p:cNvPr>
                  <p:cNvSpPr/>
                  <p:nvPr/>
                </p:nvSpPr>
                <p:spPr>
                  <a:xfrm rot="3307816">
                    <a:off x="3930043" y="5108577"/>
                    <a:ext cx="925307" cy="229126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lowchart: Connector 33">
                    <a:extLst>
                      <a:ext uri="{FF2B5EF4-FFF2-40B4-BE49-F238E27FC236}">
                        <a16:creationId xmlns:a16="http://schemas.microsoft.com/office/drawing/2014/main" id="{8FF87B03-661A-A08C-C8DC-4A62FF3A9F01}"/>
                      </a:ext>
                    </a:extLst>
                  </p:cNvPr>
                  <p:cNvSpPr/>
                  <p:nvPr/>
                </p:nvSpPr>
                <p:spPr>
                  <a:xfrm>
                    <a:off x="3824945" y="4524176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B</a:t>
                    </a: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5492BD19-3F4F-D6CE-1E6F-2B773C8E9D56}"/>
                      </a:ext>
                    </a:extLst>
                  </p:cNvPr>
                  <p:cNvSpPr/>
                  <p:nvPr/>
                </p:nvSpPr>
                <p:spPr>
                  <a:xfrm rot="19883128">
                    <a:off x="4290141" y="3827149"/>
                    <a:ext cx="6444102" cy="229127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lowchart: Connector 35">
                    <a:extLst>
                      <a:ext uri="{FF2B5EF4-FFF2-40B4-BE49-F238E27FC236}">
                        <a16:creationId xmlns:a16="http://schemas.microsoft.com/office/drawing/2014/main" id="{265419BD-ECF9-686C-D91C-DF360FBB4D5D}"/>
                      </a:ext>
                    </a:extLst>
                  </p:cNvPr>
                  <p:cNvSpPr/>
                  <p:nvPr/>
                </p:nvSpPr>
                <p:spPr>
                  <a:xfrm>
                    <a:off x="4392696" y="5287297"/>
                    <a:ext cx="457200" cy="457200"/>
                  </a:xfrm>
                  <a:prstGeom prst="flowChartConnector">
                    <a:avLst/>
                  </a:prstGeom>
                  <a:solidFill>
                    <a:srgbClr val="00B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</p:grpSp>
            <p:sp>
              <p:nvSpPr>
                <p:cNvPr id="30" name="Flowchart: Connector 29">
                  <a:extLst>
                    <a:ext uri="{FF2B5EF4-FFF2-40B4-BE49-F238E27FC236}">
                      <a16:creationId xmlns:a16="http://schemas.microsoft.com/office/drawing/2014/main" id="{8844B0D3-5B92-57BB-D753-9081B6E67391}"/>
                    </a:ext>
                  </a:extLst>
                </p:cNvPr>
                <p:cNvSpPr/>
                <p:nvPr/>
              </p:nvSpPr>
              <p:spPr>
                <a:xfrm>
                  <a:off x="10015175" y="2184243"/>
                  <a:ext cx="457200" cy="457200"/>
                </a:xfrm>
                <a:prstGeom prst="flowChartConnector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247806-1EAF-E5FF-875C-0FEDBBC690ED}"/>
                  </a:ext>
                </a:extLst>
              </p:cNvPr>
              <p:cNvSpPr txBox="1"/>
              <p:nvPr/>
            </p:nvSpPr>
            <p:spPr>
              <a:xfrm rot="20921632">
                <a:off x="2757729" y="4289239"/>
                <a:ext cx="976234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9 m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A9513E-DDF0-D37C-3110-148F8B09195B}"/>
                  </a:ext>
                </a:extLst>
              </p:cNvPr>
              <p:cNvSpPr txBox="1"/>
              <p:nvPr/>
            </p:nvSpPr>
            <p:spPr>
              <a:xfrm rot="19899282">
                <a:off x="6485614" y="3491862"/>
                <a:ext cx="1216255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38 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00F0AB-F2DA-2EB3-AFB8-FFED087683FE}"/>
                  </a:ext>
                </a:extLst>
              </p:cNvPr>
              <p:cNvSpPr txBox="1"/>
              <p:nvPr/>
            </p:nvSpPr>
            <p:spPr>
              <a:xfrm rot="3453289">
                <a:off x="4149914" y="4612307"/>
                <a:ext cx="976233" cy="646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5 m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B85663-CA4B-CF5D-F798-6A544ADCC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26" b="96512" l="847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85059" y="4308430"/>
              <a:ext cx="1123950" cy="8191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8E61A46-5D05-FE47-A83B-D6EBECBF5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17719" y="937910"/>
              <a:ext cx="895350" cy="7239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8630A0-386C-7FC6-9944-35AB4CB9B017}"/>
              </a:ext>
            </a:extLst>
          </p:cNvPr>
          <p:cNvSpPr txBox="1"/>
          <p:nvPr/>
        </p:nvSpPr>
        <p:spPr>
          <a:xfrm>
            <a:off x="3365442" y="2926738"/>
            <a:ext cx="8921752" cy="287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+ 5 = 14 (m)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14 +38 = 52 (m)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3F31D8-F1FD-6229-2F79-BBE494AE9207}"/>
              </a:ext>
            </a:extLst>
          </p:cNvPr>
          <p:cNvSpPr/>
          <p:nvPr/>
        </p:nvSpPr>
        <p:spPr>
          <a:xfrm>
            <a:off x="1363875" y="1199296"/>
            <a:ext cx="639826" cy="63982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A05633-F611-72E7-D7D4-5B1732EA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19" y="4549136"/>
            <a:ext cx="226181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6BC058-1702-ACF6-9DCE-56CBACA203A4}"/>
              </a:ext>
            </a:extLst>
          </p:cNvPr>
          <p:cNvSpPr txBox="1"/>
          <p:nvPr/>
        </p:nvSpPr>
        <p:spPr>
          <a:xfrm>
            <a:off x="1560889" y="885348"/>
            <a:ext cx="9366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345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108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784EA-913D-77D7-C1DE-06E274FB1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07" y="2752666"/>
            <a:ext cx="4617509" cy="2792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DC416-977C-77FE-85A6-70B88A6FB497}"/>
              </a:ext>
            </a:extLst>
          </p:cNvPr>
          <p:cNvSpPr txBox="1"/>
          <p:nvPr/>
        </p:nvSpPr>
        <p:spPr>
          <a:xfrm>
            <a:off x="5000393" y="2752666"/>
            <a:ext cx="6711337" cy="304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3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3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 – 108 = 237 (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237 </a:t>
            </a:r>
            <a:r>
              <a:rPr lang="en-US" sz="33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形 10">
            <a:extLst>
              <a:ext uri="{FF2B5EF4-FFF2-40B4-BE49-F238E27FC236}">
                <a16:creationId xmlns:a16="http://schemas.microsoft.com/office/drawing/2014/main" id="{4B626F5B-23C0-C5B3-57D0-D3664E29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93444"/>
            <a:ext cx="4093029" cy="7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B0CE364-868C-72EC-66D7-545B6DCF235F}"/>
              </a:ext>
            </a:extLst>
          </p:cNvPr>
          <p:cNvSpPr/>
          <p:nvPr/>
        </p:nvSpPr>
        <p:spPr>
          <a:xfrm>
            <a:off x="921063" y="1034150"/>
            <a:ext cx="639826" cy="63982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856574" y="3878386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Flowchart: Connector 55"/>
                <p:cNvSpPr/>
                <p:nvPr/>
              </p:nvSpPr>
              <p:spPr>
                <a:xfrm>
                  <a:off x="3719023" y="4815237"/>
                  <a:ext cx="887030" cy="1237433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870</m:t>
                        </m:r>
                      </m:oMath>
                    </m:oMathPara>
                  </a14:m>
                  <a:endParaRPr lang="en-US" sz="4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6" name="Flowchart: Connector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023" y="4815237"/>
                  <a:ext cx="887030" cy="1237433"/>
                </a:xfrm>
                <a:prstGeom prst="flowChartConnector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Flowchart: Connector 58"/>
                <p:cNvSpPr/>
                <p:nvPr/>
              </p:nvSpPr>
              <p:spPr>
                <a:xfrm>
                  <a:off x="3704827" y="4865517"/>
                  <a:ext cx="834354" cy="1066739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750</m:t>
                        </m:r>
                      </m:oMath>
                    </m:oMathPara>
                  </a14:m>
                  <a:endParaRPr lang="en-US" sz="4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9" name="Flowchart: Connector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827" y="4865517"/>
                  <a:ext cx="834354" cy="1066739"/>
                </a:xfrm>
                <a:prstGeom prst="flowChartConnector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Flowchart: Connector 61"/>
                <p:cNvSpPr/>
                <p:nvPr/>
              </p:nvSpPr>
              <p:spPr>
                <a:xfrm>
                  <a:off x="3694743" y="4804788"/>
                  <a:ext cx="883224" cy="1198650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269</m:t>
                        </m:r>
                      </m:oMath>
                    </m:oMathPara>
                  </a14:m>
                  <a:endParaRPr lang="en-US" sz="4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2" name="Flowchart: Connector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4743" y="4804788"/>
                  <a:ext cx="883224" cy="1198650"/>
                </a:xfrm>
                <a:prstGeom prst="flowChartConnector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 flipH="1">
            <a:off x="4201900" y="280977"/>
            <a:ext cx="3815903" cy="2578386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 rot="930670">
                  <a:off x="1757225" y="3834238"/>
                  <a:ext cx="1882636" cy="510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𝟒𝟓𝟖</m:t>
                        </m:r>
                        <m:r>
                          <a:rPr lang="en-US" sz="3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𝟏𝟖𝟗</m:t>
                        </m:r>
                      </m:oMath>
                    </m:oMathPara>
                  </a14:m>
                  <a:endParaRPr lang="en-US" sz="34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930670">
                  <a:off x="1757225" y="3834238"/>
                  <a:ext cx="1882636" cy="51082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 flipH="1">
            <a:off x="8507939" y="473322"/>
            <a:ext cx="3492923" cy="2556088"/>
            <a:chOff x="460515" y="3146678"/>
            <a:chExt cx="3882887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15" y="3146678"/>
              <a:ext cx="3882887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 rot="815376">
                  <a:off x="503508" y="3845158"/>
                  <a:ext cx="2958718" cy="541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𝟔𝟕𝟑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𝟕𝟕</m:t>
                        </m:r>
                      </m:oMath>
                    </m:oMathPara>
                  </a14:m>
                  <a:endParaRPr lang="en-US" sz="36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15376">
                  <a:off x="503508" y="3845158"/>
                  <a:ext cx="2958718" cy="54104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 flipH="1">
            <a:off x="435429" y="208817"/>
            <a:ext cx="3725381" cy="2844155"/>
            <a:chOff x="1435668" y="3274704"/>
            <a:chExt cx="3020442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rot="825357">
                  <a:off x="1435668" y="3986657"/>
                  <a:ext cx="2686104" cy="4862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784+86</m:t>
                        </m:r>
                      </m:oMath>
                    </m:oMathPara>
                  </a14:m>
                  <a:endParaRPr lang="en-US" sz="36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25357">
                  <a:off x="1435668" y="3986657"/>
                  <a:ext cx="2686104" cy="48624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 -0.03009 -0.05221 -0.05 -0.05377 -0.03403 C -0.05417 -0.02523 -0.05417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C 0.00977 0.00601 0.01953 0.00972 0.0293 0.01597 C 0.03815 0.02199 0.05 0.03333 0.05977 0.03726 C 0.09479 0.05069 0.12878 0.07129 0.16263 0.0868 C 0.17136 0.09976 0.18229 0.10995 0.19427 0.11527 C 0.20834 0.12893 0.22162 0.14421 0.23568 0.15763 C 0.24011 0.16689 0.24557 0.17384 0.25104 0.18148 C 0.25534 0.20069 0.26198 0.21921 0.26641 0.23842 C 0.27292 0.26527 0.26641 0.29513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C 4.375E-6 0.01412 4.375E-6 0.02801 -0.01967 0.03912 C -0.01967 0.04885 -0.02956 0.05764 -0.03607 0.06505 C -0.03607 0.06991 -0.04584 0.07616 -0.04584 0.07824 C -0.05573 0.08218 -0.07201 0.08774 -0.08191 0.09329 C -0.10157 0.1007 -0.12774 0.11204 -0.1375 0.11551 C -0.14401 0.1169 -0.14401 0.11852 -0.14401 0.11968 C -0.15391 0.12153 -0.16368 0.12454 -0.16368 0.12477 C -0.17357 0.13033 -0.18008 0.13449 -0.18985 0.13727 C -0.19974 0.14746 -0.18985 0.13612 -0.20951 0.14607 C -0.22592 0.15811 -0.20951 0.15255 -0.22592 0.15695 C -0.23568 0.16713 -0.24558 0.16852 -0.26185 0.17894 C -0.27175 0.19028 -0.28151 0.20533 -0.28803 0.21621 C -0.29792 0.23565 -0.30769 0.25649 -0.3142 0.27547 C -0.3142 0.30024 -0.3142 0.32894 -0.30769 0.35024 C -0.29792 0.3632 -0.29792 0.35718 -0.29792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DÒ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71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/>
          <p:cNvSpPr/>
          <p:nvPr/>
        </p:nvSpPr>
        <p:spPr>
          <a:xfrm>
            <a:off x="12665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3141988"/>
            <a:ext cx="1228753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417302" y="1415492"/>
            <a:ext cx="2441743" cy="4306217"/>
            <a:chOff x="1362712" y="1726388"/>
            <a:chExt cx="2441743" cy="43062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869742" y="2625500"/>
              <a:ext cx="1610437" cy="1610437"/>
              <a:chOff x="1869742" y="2402005"/>
              <a:chExt cx="1610437" cy="161043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869742" y="2402005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30057" y="2717990"/>
                <a:ext cx="881633" cy="971596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1362712" y="4278279"/>
              <a:ext cx="21968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0777" y="1726388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1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44987" y="1138827"/>
            <a:ext cx="2263678" cy="4582882"/>
            <a:chOff x="3790397" y="1449723"/>
            <a:chExt cx="2263678" cy="4582882"/>
          </a:xfrm>
        </p:grpSpPr>
        <p:grpSp>
          <p:nvGrpSpPr>
            <p:cNvPr id="21" name="组合 20"/>
            <p:cNvGrpSpPr/>
            <p:nvPr/>
          </p:nvGrpSpPr>
          <p:grpSpPr>
            <a:xfrm>
              <a:off x="4162566" y="2622064"/>
              <a:ext cx="1610437" cy="1610437"/>
              <a:chOff x="4162566" y="2398569"/>
              <a:chExt cx="1610437" cy="161043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162566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99296" y="2746286"/>
                <a:ext cx="736978" cy="888708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 rot="21353531">
              <a:off x="4237132" y="1449723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90397" y="4278279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956994" y="1432326"/>
            <a:ext cx="2681642" cy="4260474"/>
            <a:chOff x="5902404" y="1743222"/>
            <a:chExt cx="2681642" cy="42604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455390" y="2622064"/>
              <a:ext cx="1610437" cy="1610437"/>
              <a:chOff x="6455390" y="2398569"/>
              <a:chExt cx="1610437" cy="161043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455390" y="2398569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08881" y="2717990"/>
                <a:ext cx="915752" cy="878374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5902404" y="4249370"/>
              <a:ext cx="26816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30120" y="1743222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536212" y="1215441"/>
            <a:ext cx="2263678" cy="4460490"/>
            <a:chOff x="8481622" y="1526337"/>
            <a:chExt cx="2263678" cy="4460490"/>
          </a:xfrm>
        </p:grpSpPr>
        <p:grpSp>
          <p:nvGrpSpPr>
            <p:cNvPr id="23" name="组合 22"/>
            <p:cNvGrpSpPr/>
            <p:nvPr/>
          </p:nvGrpSpPr>
          <p:grpSpPr>
            <a:xfrm>
              <a:off x="8748214" y="2622064"/>
              <a:ext cx="1610437" cy="1610437"/>
              <a:chOff x="8748214" y="2398569"/>
              <a:chExt cx="1610437" cy="1610437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8748214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138820" y="2799878"/>
                <a:ext cx="851341" cy="873745"/>
              </a:xfrm>
              <a:prstGeom prst="rect">
                <a:avLst/>
              </a:prstGeom>
            </p:spPr>
          </p:pic>
        </p:grpSp>
        <p:sp>
          <p:nvSpPr>
            <p:cNvPr id="42" name="文本框 41"/>
            <p:cNvSpPr txBox="1"/>
            <p:nvPr/>
          </p:nvSpPr>
          <p:spPr>
            <a:xfrm rot="21353531">
              <a:off x="8512817" y="1526337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4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481622" y="4232501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Vận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dụng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83227" y="533400"/>
            <a:ext cx="8381999" cy="1938992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Kết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quả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phép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tính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6000" kern="0" dirty="0">
                <a:solidFill>
                  <a:srgbClr val="000000"/>
                </a:solidFill>
                <a:latin typeface="UTM Edwardian" panose="02040603050506020204" pitchFamily="18" charset="0"/>
                <a:cs typeface="Arial" panose="020B0604020202020204"/>
                <a:sym typeface="Arial" panose="020B0604020202020204"/>
              </a:rPr>
              <a:t>569 + 340 - 87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Edwardian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7584" y="3723889"/>
            <a:ext cx="9493283" cy="1323439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569 + 340 – 87 = 822</a:t>
            </a:r>
          </a:p>
        </p:txBody>
      </p:sp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59325" y="2326173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325" y="314911"/>
            <a:ext cx="8381999" cy="15696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2. So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 873 ….. 800+ 70+ 3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9324" y="5235777"/>
            <a:ext cx="83479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9325" y="3785175"/>
                <a:ext cx="8347919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 panose="020B0604020202020204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 panose="020B0604020202020204"/>
                      </a:rPr>
                      <m:t>=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325" y="3785175"/>
                <a:ext cx="8347919" cy="923330"/>
              </a:xfrm>
              <a:prstGeom prst="rect">
                <a:avLst/>
              </a:prstGeom>
              <a:blipFill>
                <a:blip r:embed="rId6"/>
                <a:stretch>
                  <a:fillRect l="-3285" t="-7285" b="-324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21572" y="2334639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72473" y="3770273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58" y="5126182"/>
            <a:ext cx="1148385" cy="1015027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3" y="3308773"/>
            <a:ext cx="2226974" cy="2900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6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3" y="5056021"/>
            <a:ext cx="2226974" cy="1090838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620</Words>
  <Application>Microsoft Office PowerPoint</Application>
  <PresentationFormat>Widescreen</PresentationFormat>
  <Paragraphs>139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Poppins</vt:lpstr>
      <vt:lpstr>SVN-Dancing Script</vt:lpstr>
      <vt:lpstr>inpin heiti</vt:lpstr>
      <vt:lpstr>Calibri</vt:lpstr>
      <vt:lpstr>Arial</vt:lpstr>
      <vt:lpstr>等线 Light</vt:lpstr>
      <vt:lpstr>Neucha</vt:lpstr>
      <vt:lpstr>UTM A&amp;S Graceland</vt:lpstr>
      <vt:lpstr>UTM Cookies</vt:lpstr>
      <vt:lpstr>#9Slide07 Crocante</vt:lpstr>
      <vt:lpstr>UTM Habano</vt:lpstr>
      <vt:lpstr>SVN-Newton</vt:lpstr>
      <vt:lpstr>M PLUS Rounded 1c</vt:lpstr>
      <vt:lpstr>等线</vt:lpstr>
      <vt:lpstr>Open Sans</vt:lpstr>
      <vt:lpstr>Times New Roman</vt:lpstr>
      <vt:lpstr>Cambria</vt:lpstr>
      <vt:lpstr>#9Slide03 SVNNeutraface 2</vt:lpstr>
      <vt:lpstr>Fredoka One</vt:lpstr>
      <vt:lpstr>UTM Edwardian</vt:lpstr>
      <vt:lpstr>Cambria Math</vt:lpstr>
      <vt:lpstr>#9Slide07 HoneyCream</vt:lpstr>
      <vt:lpstr>Office 主题​​</vt:lpstr>
      <vt:lpstr>Class Awards Certificates by Slidesgo</vt:lpstr>
      <vt:lpstr>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MANGNONTEAM</cp:keywords>
  <cp:lastModifiedBy>Windows User</cp:lastModifiedBy>
  <cp:revision>7</cp:revision>
  <dcterms:created xsi:type="dcterms:W3CDTF">2022-01-22T16:59:33Z</dcterms:created>
  <dcterms:modified xsi:type="dcterms:W3CDTF">2023-05-06T23:52:53Z</dcterms:modified>
</cp:coreProperties>
</file>